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105399"/>
            <a:ext cx="9144000" cy="1752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13" y="22352"/>
            <a:ext cx="8914765" cy="215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image" Target="../media/image178.png"/><Relationship Id="rId10" Type="http://schemas.openxmlformats.org/officeDocument/2006/relationships/image" Target="../media/image183.jpe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4.jpeg"/><Relationship Id="rId4" Type="http://schemas.openxmlformats.org/officeDocument/2006/relationships/image" Target="../media/image1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12" Type="http://schemas.openxmlformats.org/officeDocument/2006/relationships/image" Target="../media/image20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jpe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jpeg"/><Relationship Id="rId14" Type="http://schemas.openxmlformats.org/officeDocument/2006/relationships/image" Target="../media/image2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" Type="http://schemas.openxmlformats.org/officeDocument/2006/relationships/image" Target="../media/image208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10" Type="http://schemas.openxmlformats.org/officeDocument/2006/relationships/image" Target="../media/image216.png"/><Relationship Id="rId19" Type="http://schemas.openxmlformats.org/officeDocument/2006/relationships/image" Target="../media/image225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339" y="323088"/>
              <a:ext cx="5611368" cy="14782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8861"/>
            <a:ext cx="8911590" cy="576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222885" indent="-285750" algn="just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dirty="0">
                <a:latin typeface="Trebuchet MS"/>
                <a:cs typeface="Trebuchet MS"/>
              </a:rPr>
              <a:t>India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stands</a:t>
            </a:r>
            <a:r>
              <a:rPr sz="2800" spc="-3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second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as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world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producer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sugar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but 	</a:t>
            </a:r>
            <a:r>
              <a:rPr sz="2800" dirty="0">
                <a:latin typeface="Trebuchet MS"/>
                <a:cs typeface="Trebuchet MS"/>
              </a:rPr>
              <a:t>occupies</a:t>
            </a:r>
            <a:r>
              <a:rPr sz="2800" spc="-5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first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place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in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production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gur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and 	</a:t>
            </a:r>
            <a:r>
              <a:rPr sz="2800" spc="-10" dirty="0">
                <a:latin typeface="Trebuchet MS"/>
                <a:cs typeface="Trebuchet MS"/>
              </a:rPr>
              <a:t>khandsari.</a:t>
            </a:r>
            <a:endParaRPr sz="2800">
              <a:latin typeface="Trebuchet MS"/>
              <a:cs typeface="Trebuchet MS"/>
            </a:endParaRPr>
          </a:p>
          <a:p>
            <a:pPr marL="298450" indent="-285750" algn="just">
              <a:lnSpc>
                <a:spcPct val="100000"/>
              </a:lnSpc>
              <a:buFont typeface="Wingdings"/>
              <a:buChar char=""/>
              <a:tabLst>
                <a:tab pos="298450" algn="l"/>
              </a:tabLst>
            </a:pP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The</a:t>
            </a:r>
            <a:r>
              <a:rPr sz="2800" spc="-7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raw</a:t>
            </a:r>
            <a:r>
              <a:rPr sz="2800" spc="-5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material</a:t>
            </a:r>
            <a:r>
              <a:rPr sz="2800" spc="-3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used</a:t>
            </a:r>
            <a:r>
              <a:rPr sz="2800" spc="-6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in</a:t>
            </a:r>
            <a:r>
              <a:rPr sz="2800" spc="-6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this</a:t>
            </a:r>
            <a:r>
              <a:rPr sz="2800" spc="-5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industry</a:t>
            </a:r>
            <a:r>
              <a:rPr sz="2800" spc="-4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D75C00"/>
                </a:solidFill>
                <a:latin typeface="Trebuchet MS"/>
                <a:cs typeface="Trebuchet MS"/>
              </a:rPr>
              <a:t>is</a:t>
            </a:r>
            <a:r>
              <a:rPr sz="2800" spc="-6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D75C00"/>
                </a:solidFill>
                <a:latin typeface="Trebuchet MS"/>
                <a:cs typeface="Trebuchet MS"/>
              </a:rPr>
              <a:t>bulky.</a:t>
            </a:r>
            <a:endParaRPr sz="2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spcBef>
                <a:spcPts val="229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In</a:t>
            </a:r>
            <a:r>
              <a:rPr sz="2800" spc="-5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2010-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11</a:t>
            </a:r>
            <a:r>
              <a:rPr sz="2800" spc="-5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there</a:t>
            </a:r>
            <a:r>
              <a:rPr sz="2800" spc="-3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were</a:t>
            </a:r>
            <a:r>
              <a:rPr sz="2800" spc="-3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over</a:t>
            </a:r>
            <a:r>
              <a:rPr sz="2800" spc="-3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662</a:t>
            </a:r>
            <a:r>
              <a:rPr sz="2800" spc="-5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sugar</a:t>
            </a:r>
            <a:r>
              <a:rPr sz="2800" spc="-3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mills</a:t>
            </a:r>
            <a:r>
              <a:rPr sz="2800" spc="-2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in</a:t>
            </a:r>
            <a:r>
              <a:rPr sz="2800" spc="-4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00AF50"/>
                </a:solidFill>
                <a:latin typeface="Trebuchet MS"/>
                <a:cs typeface="Trebuchet MS"/>
              </a:rPr>
              <a:t>the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country</a:t>
            </a:r>
            <a:r>
              <a:rPr sz="2800" spc="-11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spread</a:t>
            </a:r>
            <a:r>
              <a:rPr sz="2800" spc="-9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over</a:t>
            </a:r>
            <a:r>
              <a:rPr sz="2800" spc="-11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Uttar</a:t>
            </a:r>
            <a:r>
              <a:rPr sz="2800" spc="-8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Pradesh,</a:t>
            </a:r>
            <a:r>
              <a:rPr sz="2800" spc="-10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Bihar,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Maharashtra,</a:t>
            </a:r>
            <a:r>
              <a:rPr sz="2800" spc="-18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Karnataka,</a:t>
            </a:r>
            <a:r>
              <a:rPr sz="2800" spc="-15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60" dirty="0">
                <a:solidFill>
                  <a:srgbClr val="00AF50"/>
                </a:solidFill>
                <a:latin typeface="Trebuchet MS"/>
                <a:cs typeface="Trebuchet MS"/>
              </a:rPr>
              <a:t>Tamil</a:t>
            </a:r>
            <a:r>
              <a:rPr sz="2800" spc="-13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Nadu,</a:t>
            </a:r>
            <a:r>
              <a:rPr sz="2800" spc="-20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Andhra</a:t>
            </a:r>
            <a:r>
              <a:rPr sz="2800" spc="-12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Pradesh,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Gujarat,</a:t>
            </a:r>
            <a:r>
              <a:rPr sz="2800" spc="-9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Punjab,</a:t>
            </a:r>
            <a:r>
              <a:rPr sz="2800" spc="-9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Haryana</a:t>
            </a:r>
            <a:r>
              <a:rPr sz="2800" spc="-7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and</a:t>
            </a:r>
            <a:r>
              <a:rPr sz="2800" spc="-9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00AF50"/>
                </a:solidFill>
                <a:latin typeface="Trebuchet MS"/>
                <a:cs typeface="Trebuchet MS"/>
              </a:rPr>
              <a:t>Madhya</a:t>
            </a:r>
            <a:r>
              <a:rPr sz="2800" spc="-8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AF50"/>
                </a:solidFill>
                <a:latin typeface="Trebuchet MS"/>
                <a:cs typeface="Trebuchet MS"/>
              </a:rPr>
              <a:t>Pradesh.</a:t>
            </a:r>
            <a:endParaRPr sz="2800">
              <a:latin typeface="Trebuchet MS"/>
              <a:cs typeface="Trebuchet MS"/>
            </a:endParaRPr>
          </a:p>
          <a:p>
            <a:pPr marL="384810" lvl="1" indent="-285750">
              <a:lnSpc>
                <a:spcPct val="100000"/>
              </a:lnSpc>
              <a:spcBef>
                <a:spcPts val="1290"/>
              </a:spcBef>
              <a:buFont typeface="Wingdings"/>
              <a:buChar char=""/>
              <a:tabLst>
                <a:tab pos="384810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Major</a:t>
            </a:r>
            <a:r>
              <a:rPr sz="2800" spc="-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challenges</a:t>
            </a:r>
            <a:endParaRPr sz="2800">
              <a:latin typeface="Trebuchet MS"/>
              <a:cs typeface="Trebuchet MS"/>
            </a:endParaRPr>
          </a:p>
          <a:p>
            <a:pPr marL="548640" indent="-449580">
              <a:lnSpc>
                <a:spcPct val="100000"/>
              </a:lnSpc>
              <a:buFont typeface="Wingdings"/>
              <a:buChar char=""/>
              <a:tabLst>
                <a:tab pos="548640" algn="l"/>
              </a:tabLst>
            </a:pP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include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the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seasonal</a:t>
            </a:r>
            <a:r>
              <a:rPr sz="2800" spc="-5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nature</a:t>
            </a:r>
            <a:r>
              <a:rPr sz="2800" spc="-6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of</a:t>
            </a:r>
            <a:r>
              <a:rPr sz="2800" spc="-7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the</a:t>
            </a:r>
            <a:r>
              <a:rPr sz="2800" spc="-5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6F2F9F"/>
                </a:solidFill>
                <a:latin typeface="Trebuchet MS"/>
                <a:cs typeface="Trebuchet MS"/>
              </a:rPr>
              <a:t>industry</a:t>
            </a:r>
            <a:endParaRPr sz="2800">
              <a:latin typeface="Trebuchet MS"/>
              <a:cs typeface="Trebuchet MS"/>
            </a:endParaRPr>
          </a:p>
          <a:p>
            <a:pPr marL="441325" indent="-342265">
              <a:lnSpc>
                <a:spcPct val="100000"/>
              </a:lnSpc>
              <a:buFont typeface="Wingdings"/>
              <a:buChar char=""/>
              <a:tabLst>
                <a:tab pos="441325" algn="l"/>
              </a:tabLst>
            </a:pP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old</a:t>
            </a:r>
            <a:r>
              <a:rPr sz="2800" spc="-9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and</a:t>
            </a:r>
            <a:r>
              <a:rPr sz="2800" spc="-9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inefficient</a:t>
            </a:r>
            <a:r>
              <a:rPr sz="2800" spc="-6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methods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of</a:t>
            </a:r>
            <a:r>
              <a:rPr sz="2800" spc="-8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6F2F9F"/>
                </a:solidFill>
                <a:latin typeface="Trebuchet MS"/>
                <a:cs typeface="Trebuchet MS"/>
              </a:rPr>
              <a:t>production</a:t>
            </a:r>
            <a:endParaRPr sz="2800">
              <a:latin typeface="Trebuchet MS"/>
              <a:cs typeface="Trebuchet MS"/>
            </a:endParaRPr>
          </a:p>
          <a:p>
            <a:pPr marL="441325" indent="-342265">
              <a:lnSpc>
                <a:spcPct val="100000"/>
              </a:lnSpc>
              <a:buFont typeface="Wingdings"/>
              <a:buChar char=""/>
              <a:tabLst>
                <a:tab pos="441325" algn="l"/>
              </a:tabLst>
            </a:pP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transport</a:t>
            </a:r>
            <a:r>
              <a:rPr sz="2800" spc="-5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delay</a:t>
            </a:r>
            <a:r>
              <a:rPr sz="2800" spc="-8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in</a:t>
            </a:r>
            <a:r>
              <a:rPr sz="2800" spc="-7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reaching</a:t>
            </a:r>
            <a:r>
              <a:rPr sz="2800" spc="-6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cane</a:t>
            </a:r>
            <a:r>
              <a:rPr sz="2800" spc="-8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to</a:t>
            </a:r>
            <a:r>
              <a:rPr sz="2800" spc="-7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6F2F9F"/>
                </a:solidFill>
                <a:latin typeface="Trebuchet MS"/>
                <a:cs typeface="Trebuchet MS"/>
              </a:rPr>
              <a:t>factories</a:t>
            </a:r>
            <a:endParaRPr sz="2800">
              <a:latin typeface="Trebuchet MS"/>
              <a:cs typeface="Trebuchet MS"/>
            </a:endParaRPr>
          </a:p>
          <a:p>
            <a:pPr marL="441325" indent="-342265">
              <a:lnSpc>
                <a:spcPct val="100000"/>
              </a:lnSpc>
              <a:buFont typeface="Wingdings"/>
              <a:buChar char=""/>
              <a:tabLst>
                <a:tab pos="441325" algn="l"/>
              </a:tabLst>
            </a:pP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need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to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maximise</a:t>
            </a:r>
            <a:r>
              <a:rPr sz="2800" spc="-3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the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use</a:t>
            </a:r>
            <a:r>
              <a:rPr sz="2800" spc="-7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6F2F9F"/>
                </a:solidFill>
                <a:latin typeface="Trebuchet MS"/>
                <a:cs typeface="Trebuchet MS"/>
              </a:rPr>
              <a:t>of</a:t>
            </a:r>
            <a:r>
              <a:rPr sz="2800" spc="-65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6F2F9F"/>
                </a:solidFill>
                <a:latin typeface="Trebuchet MS"/>
                <a:cs typeface="Trebuchet MS"/>
              </a:rPr>
              <a:t>bagasse.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63" y="170053"/>
            <a:ext cx="8027912" cy="3756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612" y="779652"/>
            <a:ext cx="8698649" cy="3756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1426209"/>
            <a:ext cx="8958580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35585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Earlier</a:t>
            </a:r>
            <a:r>
              <a:rPr sz="24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UP</a:t>
            </a:r>
            <a:r>
              <a:rPr sz="2400" b="1" i="1" u="sng" spc="-1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and</a:t>
            </a:r>
            <a:r>
              <a:rPr sz="2400" b="1" i="1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Bihar</a:t>
            </a:r>
            <a:r>
              <a:rPr sz="2400" b="1" i="1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were</a:t>
            </a:r>
            <a:r>
              <a:rPr sz="24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4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main</a:t>
            </a:r>
            <a:r>
              <a:rPr sz="24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producer</a:t>
            </a:r>
            <a:r>
              <a:rPr sz="24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4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rebuchet MS"/>
                <a:cs typeface="Trebuchet MS"/>
              </a:rPr>
              <a:t>sugarcane.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Therefore,</a:t>
            </a:r>
            <a:r>
              <a:rPr sz="24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most</a:t>
            </a:r>
            <a:r>
              <a:rPr sz="24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4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4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sugar</a:t>
            </a:r>
            <a:r>
              <a:rPr sz="24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mills</a:t>
            </a:r>
            <a:r>
              <a:rPr sz="24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were</a:t>
            </a:r>
            <a:r>
              <a:rPr sz="24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located</a:t>
            </a:r>
            <a:r>
              <a:rPr sz="24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4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these</a:t>
            </a:r>
            <a:r>
              <a:rPr sz="24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Trebuchet MS"/>
                <a:cs typeface="Trebuchet MS"/>
              </a:rPr>
              <a:t>two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states</a:t>
            </a:r>
            <a:r>
              <a:rPr sz="24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rebuchet MS"/>
                <a:cs typeface="Trebuchet MS"/>
              </a:rPr>
              <a:t>only.</a:t>
            </a:r>
            <a:r>
              <a:rPr sz="24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But</a:t>
            </a:r>
            <a:r>
              <a:rPr sz="24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rebuchet MS"/>
                <a:cs typeface="Trebuchet MS"/>
              </a:rPr>
              <a:t>now,</a:t>
            </a:r>
            <a:r>
              <a:rPr sz="24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sugar</a:t>
            </a:r>
            <a:r>
              <a:rPr sz="24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mills</a:t>
            </a:r>
            <a:r>
              <a:rPr sz="24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are</a:t>
            </a:r>
            <a:r>
              <a:rPr sz="24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shifting</a:t>
            </a:r>
            <a:r>
              <a:rPr sz="24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rebuchet MS"/>
                <a:cs typeface="Trebuchet MS"/>
              </a:rPr>
              <a:t>towards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Maharashtra</a:t>
            </a:r>
            <a:r>
              <a:rPr sz="24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24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Karnataka</a:t>
            </a:r>
            <a:r>
              <a:rPr sz="24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because</a:t>
            </a:r>
            <a:r>
              <a:rPr sz="24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following</a:t>
            </a:r>
            <a:r>
              <a:rPr sz="24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rebuchet MS"/>
                <a:cs typeface="Trebuchet MS"/>
              </a:rPr>
              <a:t>reasons.</a:t>
            </a:r>
            <a:endParaRPr sz="2400">
              <a:latin typeface="Trebuchet MS"/>
              <a:cs typeface="Trebuchet MS"/>
            </a:endParaRPr>
          </a:p>
          <a:p>
            <a:pPr marL="355600" marR="83185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Per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hectare</a:t>
            </a:r>
            <a:r>
              <a:rPr sz="24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production</a:t>
            </a:r>
            <a:r>
              <a:rPr sz="2400" spc="-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of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sugarcane</a:t>
            </a:r>
            <a:r>
              <a:rPr sz="2400" spc="-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is</a:t>
            </a:r>
            <a:r>
              <a:rPr sz="24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higher</a:t>
            </a:r>
            <a:r>
              <a:rPr sz="2400" spc="-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in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rebuchet MS"/>
                <a:cs typeface="Trebuchet MS"/>
              </a:rPr>
              <a:t>southern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India.</a:t>
            </a:r>
            <a:r>
              <a:rPr sz="2400" spc="-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rebuchet MS"/>
                <a:cs typeface="Trebuchet MS"/>
              </a:rPr>
              <a:t>Black</a:t>
            </a:r>
            <a:r>
              <a:rPr sz="2400" b="1" i="1" u="sng" spc="-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rebuchet MS"/>
                <a:cs typeface="Trebuchet MS"/>
              </a:rPr>
              <a:t>soil</a:t>
            </a:r>
            <a:r>
              <a:rPr sz="2400" b="1" i="1" spc="-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is</a:t>
            </a:r>
            <a:r>
              <a:rPr sz="2400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quite</a:t>
            </a:r>
            <a:r>
              <a:rPr sz="2400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suitable</a:t>
            </a:r>
            <a:r>
              <a:rPr sz="2400" spc="-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for</a:t>
            </a:r>
            <a:r>
              <a:rPr sz="2400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cultivation</a:t>
            </a:r>
            <a:r>
              <a:rPr sz="2400" spc="-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1F5F"/>
                </a:solidFill>
                <a:latin typeface="Trebuchet MS"/>
                <a:cs typeface="Trebuchet MS"/>
              </a:rPr>
              <a:t>of</a:t>
            </a:r>
            <a:r>
              <a:rPr sz="2400" spc="-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rebuchet MS"/>
                <a:cs typeface="Trebuchet MS"/>
              </a:rPr>
              <a:t>sugarcane.</a:t>
            </a:r>
            <a:endParaRPr sz="24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u="sng" dirty="0">
                <a:solidFill>
                  <a:srgbClr val="821A08"/>
                </a:solidFill>
                <a:uFill>
                  <a:solidFill>
                    <a:srgbClr val="821A08"/>
                  </a:solidFill>
                </a:uFill>
                <a:latin typeface="Trebuchet MS"/>
                <a:cs typeface="Trebuchet MS"/>
              </a:rPr>
              <a:t>Sucrose</a:t>
            </a:r>
            <a:r>
              <a:rPr sz="2400" b="1" i="1" u="sng" spc="-75" dirty="0">
                <a:solidFill>
                  <a:srgbClr val="821A08"/>
                </a:solidFill>
                <a:uFill>
                  <a:solidFill>
                    <a:srgbClr val="821A08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821A08"/>
                </a:solidFill>
                <a:uFill>
                  <a:solidFill>
                    <a:srgbClr val="821A08"/>
                  </a:solidFill>
                </a:uFill>
                <a:latin typeface="Trebuchet MS"/>
                <a:cs typeface="Trebuchet MS"/>
              </a:rPr>
              <a:t>content</a:t>
            </a:r>
            <a:r>
              <a:rPr sz="2400" b="1" i="1" u="sng" spc="-80" dirty="0">
                <a:solidFill>
                  <a:srgbClr val="821A08"/>
                </a:solidFill>
                <a:uFill>
                  <a:solidFill>
                    <a:srgbClr val="821A08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in</a:t>
            </a:r>
            <a:r>
              <a:rPr sz="2400" spc="-7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the</a:t>
            </a:r>
            <a:r>
              <a:rPr sz="2400" spc="-6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sugarcane</a:t>
            </a:r>
            <a:r>
              <a:rPr sz="2400" spc="-6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is</a:t>
            </a:r>
            <a:r>
              <a:rPr sz="2400" spc="-7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higher</a:t>
            </a:r>
            <a:r>
              <a:rPr sz="2400" spc="-6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in</a:t>
            </a:r>
            <a:r>
              <a:rPr sz="2400" spc="-5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Maharashtra</a:t>
            </a:r>
            <a:r>
              <a:rPr sz="2400" spc="-5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21A08"/>
                </a:solidFill>
                <a:latin typeface="Trebuchet MS"/>
                <a:cs typeface="Trebuchet MS"/>
              </a:rPr>
              <a:t>and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Karnataka.</a:t>
            </a:r>
            <a:r>
              <a:rPr sz="2400" spc="-4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It</a:t>
            </a:r>
            <a:r>
              <a:rPr sz="2400" spc="-8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means</a:t>
            </a:r>
            <a:r>
              <a:rPr sz="2400" spc="-6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more</a:t>
            </a:r>
            <a:r>
              <a:rPr sz="2400" spc="-7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sugar</a:t>
            </a:r>
            <a:r>
              <a:rPr sz="2400" spc="-6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can</a:t>
            </a:r>
            <a:r>
              <a:rPr sz="2400" spc="-6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be</a:t>
            </a:r>
            <a:r>
              <a:rPr sz="2400" spc="-75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produced</a:t>
            </a:r>
            <a:r>
              <a:rPr sz="2400" spc="-5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21A08"/>
                </a:solidFill>
                <a:latin typeface="Trebuchet MS"/>
                <a:cs typeface="Trebuchet MS"/>
              </a:rPr>
              <a:t>for</a:t>
            </a:r>
            <a:r>
              <a:rPr sz="2400" spc="-70" dirty="0">
                <a:solidFill>
                  <a:srgbClr val="821A08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21A08"/>
                </a:solidFill>
                <a:latin typeface="Trebuchet MS"/>
                <a:cs typeface="Trebuchet MS"/>
              </a:rPr>
              <a:t>less </a:t>
            </a:r>
            <a:r>
              <a:rPr sz="2400" spc="-10" dirty="0">
                <a:solidFill>
                  <a:srgbClr val="821A08"/>
                </a:solidFill>
                <a:latin typeface="Trebuchet MS"/>
                <a:cs typeface="Trebuchet MS"/>
              </a:rPr>
              <a:t>sugarcane.</a:t>
            </a:r>
            <a:endParaRPr sz="2400">
              <a:latin typeface="Trebuchet MS"/>
              <a:cs typeface="Trebuchet MS"/>
            </a:endParaRPr>
          </a:p>
          <a:p>
            <a:pPr marL="355600" marR="864235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Mills</a:t>
            </a:r>
            <a:r>
              <a:rPr sz="24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and</a:t>
            </a:r>
            <a:r>
              <a:rPr sz="24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machines</a:t>
            </a:r>
            <a:r>
              <a:rPr sz="24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are</a:t>
            </a:r>
            <a:r>
              <a:rPr sz="24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new</a:t>
            </a:r>
            <a:r>
              <a:rPr sz="2400" spc="-6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in</a:t>
            </a:r>
            <a:r>
              <a:rPr sz="2400" spc="-6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southern</a:t>
            </a:r>
            <a:r>
              <a:rPr sz="2400" spc="-5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states.</a:t>
            </a:r>
            <a:r>
              <a:rPr sz="2400" spc="-3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New</a:t>
            </a:r>
            <a:r>
              <a:rPr sz="2400" b="1" i="1" u="sng" spc="-6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spc="-2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and</a:t>
            </a:r>
            <a:r>
              <a:rPr sz="2400" b="1" i="1" spc="-2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modern</a:t>
            </a:r>
            <a:r>
              <a:rPr sz="2400" b="1" i="1" u="sng" spc="-7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machines</a:t>
            </a:r>
            <a:r>
              <a:rPr sz="2400" b="1" i="1" u="sng" spc="-7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increase</a:t>
            </a:r>
            <a:r>
              <a:rPr sz="2400" spc="-5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AF50"/>
                </a:solidFill>
                <a:latin typeface="Trebuchet MS"/>
                <a:cs typeface="Trebuchet MS"/>
              </a:rPr>
              <a:t>the</a:t>
            </a:r>
            <a:r>
              <a:rPr sz="2400" spc="-7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0AF50"/>
                </a:solidFill>
                <a:latin typeface="Trebuchet MS"/>
                <a:cs typeface="Trebuchet MS"/>
              </a:rPr>
              <a:t>productivity.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400" b="1" i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rebuchet MS"/>
                <a:cs typeface="Trebuchet MS"/>
              </a:rPr>
              <a:t>Crushing</a:t>
            </a:r>
            <a:r>
              <a:rPr sz="2400" b="1" i="1" u="sng" spc="-5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rebuchet MS"/>
                <a:cs typeface="Trebuchet MS"/>
              </a:rPr>
              <a:t>season</a:t>
            </a:r>
            <a:r>
              <a:rPr sz="2400" b="1" i="1" u="sng" spc="-7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for</a:t>
            </a:r>
            <a:r>
              <a:rPr sz="2400" spc="-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sugarcane</a:t>
            </a:r>
            <a:r>
              <a:rPr sz="2400" spc="-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is</a:t>
            </a:r>
            <a:r>
              <a:rPr sz="2400" spc="-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longer</a:t>
            </a:r>
            <a:r>
              <a:rPr sz="2400" spc="-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in</a:t>
            </a:r>
            <a:r>
              <a:rPr sz="2400" spc="-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southern</a:t>
            </a:r>
            <a:r>
              <a:rPr sz="2400" spc="-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Trebuchet MS"/>
                <a:cs typeface="Trebuchet MS"/>
              </a:rPr>
              <a:t>states.</a:t>
            </a:r>
            <a:endParaRPr sz="2400">
              <a:latin typeface="Trebuchet MS"/>
              <a:cs typeface="Trebuchet MS"/>
            </a:endParaRPr>
          </a:p>
          <a:p>
            <a:pPr marL="355600" marR="169545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b="1" i="1" u="sng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Cooperative</a:t>
            </a:r>
            <a:r>
              <a:rPr sz="2400" b="1" i="1" u="sng" spc="-65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sugar</a:t>
            </a:r>
            <a:r>
              <a:rPr sz="2400" b="1" i="1" u="sng" spc="-75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1" u="sng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mills</a:t>
            </a:r>
            <a:r>
              <a:rPr sz="2400" b="1" i="1" u="sng" spc="-75" dirty="0">
                <a:solidFill>
                  <a:srgbClr val="D75C00"/>
                </a:solidFill>
                <a:uFill>
                  <a:solidFill>
                    <a:srgbClr val="D75C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D75C00"/>
                </a:solidFill>
                <a:latin typeface="Trebuchet MS"/>
                <a:cs typeface="Trebuchet MS"/>
              </a:rPr>
              <a:t>are</a:t>
            </a:r>
            <a:r>
              <a:rPr sz="2400" spc="-6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D75C00"/>
                </a:solidFill>
                <a:latin typeface="Trebuchet MS"/>
                <a:cs typeface="Trebuchet MS"/>
              </a:rPr>
              <a:t>running</a:t>
            </a:r>
            <a:r>
              <a:rPr sz="2400" spc="-6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D75C00"/>
                </a:solidFill>
                <a:latin typeface="Trebuchet MS"/>
                <a:cs typeface="Trebuchet MS"/>
              </a:rPr>
              <a:t>successfully</a:t>
            </a:r>
            <a:r>
              <a:rPr sz="2400" spc="-45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D75C00"/>
                </a:solidFill>
                <a:latin typeface="Trebuchet MS"/>
                <a:cs typeface="Trebuchet MS"/>
              </a:rPr>
              <a:t>in</a:t>
            </a:r>
            <a:r>
              <a:rPr sz="2400" spc="-70" dirty="0">
                <a:solidFill>
                  <a:srgbClr val="D75C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D75C00"/>
                </a:solidFill>
                <a:latin typeface="Trebuchet MS"/>
                <a:cs typeface="Trebuchet MS"/>
              </a:rPr>
              <a:t>southern states.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051"/>
            <a:ext cx="9144000" cy="6815455"/>
            <a:chOff x="0" y="35051"/>
            <a:chExt cx="9144000" cy="6815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" y="3733798"/>
              <a:ext cx="4849368" cy="31165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0" y="3733798"/>
              <a:ext cx="4190999" cy="31165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" y="35051"/>
              <a:ext cx="6001512" cy="3622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3264" y="224028"/>
              <a:ext cx="2444495" cy="6355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5173" y="233680"/>
              <a:ext cx="2361274" cy="5518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2823" y="1063751"/>
              <a:ext cx="449579" cy="6126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6257" y="1075816"/>
              <a:ext cx="363058" cy="5257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73823" y="1046988"/>
              <a:ext cx="1510283" cy="6355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6288" y="1056640"/>
              <a:ext cx="1426036" cy="5518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51803" y="1891284"/>
              <a:ext cx="204215" cy="6080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3840" y="1901951"/>
              <a:ext cx="118999" cy="5226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34684" y="1869947"/>
              <a:ext cx="2909316" cy="6355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77609" y="1879600"/>
              <a:ext cx="2866390" cy="5516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30695"/>
            <a:chOff x="0" y="0"/>
            <a:chExt cx="9144000" cy="6830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3429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1" y="3428998"/>
              <a:ext cx="4994148" cy="34015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3428998"/>
              <a:ext cx="5105399" cy="34015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52" y="515112"/>
              <a:ext cx="8438388" cy="512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2351"/>
            <a:ext cx="8865870" cy="6763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49275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393065" algn="l"/>
              </a:tabLst>
            </a:pPr>
            <a:r>
              <a:rPr sz="2600" dirty="0">
                <a:solidFill>
                  <a:srgbClr val="073B64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This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industry</a:t>
            </a:r>
            <a:r>
              <a:rPr sz="2600" spc="-4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is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called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as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basic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industry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because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it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provide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raw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material</a:t>
            </a:r>
            <a:r>
              <a:rPr sz="2600" spc="-5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to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many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other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industries</a:t>
            </a:r>
            <a:r>
              <a:rPr sz="2600" spc="-7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such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as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machine</a:t>
            </a:r>
            <a:r>
              <a:rPr sz="2600" spc="-5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an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tools,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transport</a:t>
            </a:r>
            <a:r>
              <a:rPr sz="2600" spc="-4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equipment,</a:t>
            </a:r>
            <a:r>
              <a:rPr sz="2600" spc="-5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73B64"/>
                </a:solidFill>
                <a:latin typeface="Trebuchet MS"/>
                <a:cs typeface="Trebuchet MS"/>
              </a:rPr>
              <a:t>construction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material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etc.</a:t>
            </a:r>
            <a:endParaRPr sz="2600">
              <a:latin typeface="Trebuchet MS"/>
              <a:cs typeface="Trebuchet MS"/>
            </a:endParaRPr>
          </a:p>
          <a:p>
            <a:pPr marL="299085" marR="144780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399415" algn="l"/>
              </a:tabLst>
            </a:pPr>
            <a:r>
              <a:rPr sz="2600" dirty="0">
                <a:solidFill>
                  <a:srgbClr val="073B64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It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is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also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called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as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heavy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industry</a:t>
            </a:r>
            <a:r>
              <a:rPr sz="2600" spc="-3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because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raw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73B64"/>
                </a:solidFill>
                <a:latin typeface="Trebuchet MS"/>
                <a:cs typeface="Trebuchet MS"/>
              </a:rPr>
              <a:t>materials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[iron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ore,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coal,</a:t>
            </a:r>
            <a:r>
              <a:rPr sz="2600" spc="-4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limestone]</a:t>
            </a:r>
            <a:r>
              <a:rPr sz="2600" spc="-6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are</a:t>
            </a:r>
            <a:r>
              <a:rPr sz="2600" spc="-4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bulky</a:t>
            </a:r>
            <a:r>
              <a:rPr sz="2600" spc="-2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</a:t>
            </a:r>
            <a:r>
              <a:rPr sz="2600" spc="-10" dirty="0">
                <a:solidFill>
                  <a:srgbClr val="073B64"/>
                </a:solidFill>
                <a:latin typeface="Trebuchet MS"/>
                <a:cs typeface="Trebuchet MS"/>
              </a:rPr>
              <a:t> nature.</a:t>
            </a:r>
            <a:endParaRPr sz="2600">
              <a:latin typeface="Trebuchet MS"/>
              <a:cs typeface="Trebuchet MS"/>
            </a:endParaRPr>
          </a:p>
          <a:p>
            <a:pPr marL="299085" marR="706120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399415" algn="l"/>
              </a:tabLst>
            </a:pPr>
            <a:r>
              <a:rPr sz="2600" dirty="0">
                <a:solidFill>
                  <a:srgbClr val="073B64"/>
                </a:solidFill>
                <a:latin typeface="Times New Roman"/>
                <a:cs typeface="Times New Roman"/>
              </a:rPr>
              <a:t>	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Most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of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the</a:t>
            </a:r>
            <a:r>
              <a:rPr sz="2600" spc="-2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steel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plants</a:t>
            </a:r>
            <a:r>
              <a:rPr sz="2600" spc="-40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are</a:t>
            </a:r>
            <a:r>
              <a:rPr sz="2600" spc="-3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located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73B64"/>
                </a:solidFill>
                <a:latin typeface="Trebuchet MS"/>
                <a:cs typeface="Trebuchet MS"/>
              </a:rPr>
              <a:t>in</a:t>
            </a:r>
            <a:r>
              <a:rPr sz="2600" spc="-15" dirty="0">
                <a:solidFill>
                  <a:srgbClr val="073B64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73B64"/>
                </a:solidFill>
                <a:latin typeface="Trebuchet MS"/>
                <a:cs typeface="Trebuchet MS"/>
              </a:rPr>
              <a:t>Chottanagpur region.</a:t>
            </a:r>
            <a:endParaRPr sz="2600">
              <a:latin typeface="Trebuchet MS"/>
              <a:cs typeface="Trebuchet MS"/>
            </a:endParaRPr>
          </a:p>
          <a:p>
            <a:pPr marL="393065" indent="-380365">
              <a:lnSpc>
                <a:spcPct val="100000"/>
              </a:lnSpc>
              <a:buFont typeface="Wingdings"/>
              <a:buChar char=""/>
              <a:tabLst>
                <a:tab pos="393065" algn="l"/>
              </a:tabLst>
            </a:pPr>
            <a:r>
              <a:rPr sz="2600" spc="-40" dirty="0">
                <a:solidFill>
                  <a:srgbClr val="FF0000"/>
                </a:solidFill>
                <a:latin typeface="Trebuchet MS"/>
                <a:cs typeface="Trebuchet MS"/>
              </a:rPr>
              <a:t>Today</a:t>
            </a:r>
            <a:r>
              <a:rPr sz="26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steel</a:t>
            </a:r>
            <a:r>
              <a:rPr sz="26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industries</a:t>
            </a:r>
            <a:r>
              <a:rPr sz="26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6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India</a:t>
            </a:r>
            <a:r>
              <a:rPr sz="26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are</a:t>
            </a:r>
            <a:r>
              <a:rPr sz="26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facing</a:t>
            </a:r>
            <a:r>
              <a:rPr sz="26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0000"/>
                </a:solidFill>
                <a:latin typeface="Trebuchet MS"/>
                <a:cs typeface="Trebuchet MS"/>
              </a:rPr>
              <a:t>many</a:t>
            </a:r>
            <a:r>
              <a:rPr sz="26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Trebuchet MS"/>
                <a:cs typeface="Trebuchet MS"/>
              </a:rPr>
              <a:t>problems:</a:t>
            </a:r>
            <a:endParaRPr sz="2600">
              <a:latin typeface="Trebuchet MS"/>
              <a:cs typeface="Trebuchet MS"/>
            </a:endParaRPr>
          </a:p>
          <a:p>
            <a:pPr marL="527685" indent="-514984">
              <a:lnSpc>
                <a:spcPct val="100000"/>
              </a:lnSpc>
              <a:buAutoNum type="romanLcPeriod"/>
              <a:tabLst>
                <a:tab pos="52768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High</a:t>
            </a:r>
            <a:r>
              <a:rPr sz="2600" spc="-3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cost</a:t>
            </a:r>
            <a:r>
              <a:rPr sz="2600" spc="-3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of</a:t>
            </a:r>
            <a:r>
              <a:rPr sz="2600" spc="-1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0AF50"/>
                </a:solidFill>
                <a:latin typeface="Trebuchet MS"/>
                <a:cs typeface="Trebuchet MS"/>
              </a:rPr>
              <a:t>production</a:t>
            </a:r>
            <a:endParaRPr sz="2600">
              <a:latin typeface="Trebuchet MS"/>
              <a:cs typeface="Trebuchet MS"/>
            </a:endParaRPr>
          </a:p>
          <a:p>
            <a:pPr marL="527685" indent="-514984">
              <a:lnSpc>
                <a:spcPct val="100000"/>
              </a:lnSpc>
              <a:buAutoNum type="romanLcPeriod"/>
              <a:tabLst>
                <a:tab pos="52768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Limited</a:t>
            </a:r>
            <a:r>
              <a:rPr sz="2600" spc="-6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availability</a:t>
            </a:r>
            <a:r>
              <a:rPr sz="2600" spc="-7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of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coking</a:t>
            </a:r>
            <a:r>
              <a:rPr sz="2600" spc="-2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20" dirty="0">
                <a:solidFill>
                  <a:srgbClr val="00AF50"/>
                </a:solidFill>
                <a:latin typeface="Trebuchet MS"/>
                <a:cs typeface="Trebuchet MS"/>
              </a:rPr>
              <a:t>coal</a:t>
            </a:r>
            <a:endParaRPr sz="2600">
              <a:latin typeface="Trebuchet MS"/>
              <a:cs typeface="Trebuchet MS"/>
            </a:endParaRPr>
          </a:p>
          <a:p>
            <a:pPr marL="526415" indent="-513715">
              <a:lnSpc>
                <a:spcPct val="100000"/>
              </a:lnSpc>
              <a:buAutoNum type="romanLcPeriod"/>
              <a:tabLst>
                <a:tab pos="52641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Low</a:t>
            </a:r>
            <a:r>
              <a:rPr sz="2600" spc="-4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productivity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of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0AF50"/>
                </a:solidFill>
                <a:latin typeface="Trebuchet MS"/>
                <a:cs typeface="Trebuchet MS"/>
              </a:rPr>
              <a:t>labour</a:t>
            </a:r>
            <a:endParaRPr sz="2600">
              <a:latin typeface="Trebuchet MS"/>
              <a:cs typeface="Trebuchet MS"/>
            </a:endParaRPr>
          </a:p>
          <a:p>
            <a:pPr marL="526415" indent="-513715">
              <a:lnSpc>
                <a:spcPct val="100000"/>
              </a:lnSpc>
              <a:buAutoNum type="romanLcPeriod"/>
              <a:tabLst>
                <a:tab pos="52641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Irregular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supply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of</a:t>
            </a:r>
            <a:r>
              <a:rPr sz="2600" spc="-1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0AF50"/>
                </a:solidFill>
                <a:latin typeface="Trebuchet MS"/>
                <a:cs typeface="Trebuchet MS"/>
              </a:rPr>
              <a:t>energy</a:t>
            </a:r>
            <a:endParaRPr sz="2600">
              <a:latin typeface="Trebuchet MS"/>
              <a:cs typeface="Trebuchet MS"/>
            </a:endParaRPr>
          </a:p>
          <a:p>
            <a:pPr marL="527685" marR="690245" indent="-515620">
              <a:lnSpc>
                <a:spcPct val="100000"/>
              </a:lnSpc>
              <a:spcBef>
                <a:spcPts val="5"/>
              </a:spcBef>
              <a:buAutoNum type="romanLcPeriod"/>
              <a:tabLst>
                <a:tab pos="52768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Raw</a:t>
            </a:r>
            <a:r>
              <a:rPr sz="2600" spc="-2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materials</a:t>
            </a:r>
            <a:r>
              <a:rPr sz="26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are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found</a:t>
            </a:r>
            <a:r>
              <a:rPr sz="2600" spc="-2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only</a:t>
            </a:r>
            <a:r>
              <a:rPr sz="2600" spc="-2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in</a:t>
            </a:r>
            <a:r>
              <a:rPr sz="2600" spc="-3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a</a:t>
            </a:r>
            <a:r>
              <a:rPr sz="2600" spc="-2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certain</a:t>
            </a:r>
            <a:r>
              <a:rPr sz="2600" spc="-4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pocket</a:t>
            </a:r>
            <a:r>
              <a:rPr sz="2600" spc="-3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25" dirty="0">
                <a:solidFill>
                  <a:srgbClr val="00AF50"/>
                </a:solidFill>
                <a:latin typeface="Trebuchet MS"/>
                <a:cs typeface="Trebuchet MS"/>
              </a:rPr>
              <a:t>of </a:t>
            </a:r>
            <a:r>
              <a:rPr sz="2600" spc="-10" dirty="0">
                <a:solidFill>
                  <a:srgbClr val="00AF50"/>
                </a:solidFill>
                <a:latin typeface="Trebuchet MS"/>
                <a:cs typeface="Trebuchet MS"/>
              </a:rPr>
              <a:t>India.</a:t>
            </a:r>
            <a:endParaRPr sz="2600">
              <a:latin typeface="Trebuchet MS"/>
              <a:cs typeface="Trebuchet MS"/>
            </a:endParaRPr>
          </a:p>
          <a:p>
            <a:pPr marL="525780" marR="417195" indent="-513715">
              <a:lnSpc>
                <a:spcPct val="100000"/>
              </a:lnSpc>
              <a:buAutoNum type="romanLcPeriod"/>
              <a:tabLst>
                <a:tab pos="527685" algn="l"/>
              </a:tabLst>
            </a:pP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Poor</a:t>
            </a:r>
            <a:r>
              <a:rPr sz="2600" spc="-5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infrastructure</a:t>
            </a:r>
            <a:r>
              <a:rPr sz="2600" spc="-8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like</a:t>
            </a:r>
            <a:r>
              <a:rPr sz="2600" spc="-8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transport</a:t>
            </a:r>
            <a:r>
              <a:rPr sz="2600" spc="-7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00AF50"/>
                </a:solidFill>
                <a:latin typeface="Trebuchet MS"/>
                <a:cs typeface="Trebuchet MS"/>
              </a:rPr>
              <a:t>and</a:t>
            </a:r>
            <a:r>
              <a:rPr sz="2600" spc="-6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00AF50"/>
                </a:solidFill>
                <a:latin typeface="Trebuchet MS"/>
                <a:cs typeface="Trebuchet MS"/>
              </a:rPr>
              <a:t>communication 	</a:t>
            </a:r>
            <a:r>
              <a:rPr sz="2600" spc="-20" dirty="0">
                <a:solidFill>
                  <a:srgbClr val="00AF50"/>
                </a:solidFill>
                <a:latin typeface="Trebuchet MS"/>
                <a:cs typeface="Trebuchet MS"/>
              </a:rPr>
              <a:t>etc.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0380"/>
            <a:chOff x="0" y="0"/>
            <a:chExt cx="9144000" cy="6850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26534"/>
              <a:ext cx="9144000" cy="33238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181600" cy="3526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4836" y="3496055"/>
              <a:ext cx="6036564" cy="7711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8557" y="3549777"/>
              <a:ext cx="5929630" cy="6644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1599" y="0"/>
              <a:ext cx="3962400" cy="3526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252031"/>
            <a:ext cx="91630" cy="916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962" y="178688"/>
            <a:ext cx="7048766" cy="2987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231" y="559688"/>
            <a:ext cx="4328858" cy="2987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1014031"/>
            <a:ext cx="91630" cy="916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2978" y="947674"/>
            <a:ext cx="178003" cy="22987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6094" y="940688"/>
            <a:ext cx="8045513" cy="2987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5231" y="1321688"/>
            <a:ext cx="1365694" cy="2368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41829" y="1321688"/>
            <a:ext cx="6830060" cy="2987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5231" y="1702689"/>
            <a:ext cx="1005014" cy="2368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2157031"/>
            <a:ext cx="91630" cy="9163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2978" y="2088895"/>
            <a:ext cx="488899" cy="23164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8547" y="2080641"/>
            <a:ext cx="652843" cy="2399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56232" y="2083689"/>
            <a:ext cx="7092061" cy="2899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6722" y="2464689"/>
            <a:ext cx="8326945" cy="29870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7555" y="2845689"/>
            <a:ext cx="4321962" cy="23685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3300031"/>
            <a:ext cx="91630" cy="916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4962" y="3226689"/>
            <a:ext cx="7922526" cy="298703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446722" y="3607689"/>
            <a:ext cx="8219440" cy="299085"/>
            <a:chOff x="446722" y="3607689"/>
            <a:chExt cx="8219440" cy="299085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722" y="3607689"/>
              <a:ext cx="923607" cy="2376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09065" y="3607689"/>
              <a:ext cx="7256907" cy="298704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7438" y="3988689"/>
            <a:ext cx="5231206" cy="23685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5706109" y="3988689"/>
            <a:ext cx="2618105" cy="299085"/>
            <a:chOff x="5706109" y="3988689"/>
            <a:chExt cx="2618105" cy="299085"/>
          </a:xfrm>
        </p:grpSpPr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07201" y="3988689"/>
              <a:ext cx="2516886" cy="2987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06109" y="4117050"/>
              <a:ext cx="66245" cy="27086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44398" y="4369689"/>
            <a:ext cx="6330035" cy="23761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4824031"/>
            <a:ext cx="91630" cy="916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7555" y="4747640"/>
            <a:ext cx="3776751" cy="29463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55231" y="5131689"/>
            <a:ext cx="4792154" cy="29870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359655" y="4750689"/>
            <a:ext cx="4140200" cy="29870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16" y="5586056"/>
            <a:ext cx="91630" cy="9163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59105" y="5512689"/>
            <a:ext cx="1034161" cy="29872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99564" y="5512689"/>
            <a:ext cx="7072376" cy="29872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55231" y="5893689"/>
            <a:ext cx="4206430" cy="23681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776215" y="5890602"/>
            <a:ext cx="3751072" cy="30181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61886" y="6271602"/>
            <a:ext cx="3513086" cy="3018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51776" cy="14264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60" y="1165605"/>
            <a:ext cx="8874760" cy="557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68325" indent="-34290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Chemical</a:t>
            </a:r>
            <a:r>
              <a:rPr sz="28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industry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India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is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fast</a:t>
            </a:r>
            <a:r>
              <a:rPr sz="28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growing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Trebuchet MS"/>
                <a:cs typeface="Trebuchet MS"/>
              </a:rPr>
              <a:t>and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diversifying.</a:t>
            </a:r>
            <a:endParaRPr sz="2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It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contributes</a:t>
            </a:r>
            <a:r>
              <a:rPr sz="28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approximately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3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per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cent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120" dirty="0">
                <a:solidFill>
                  <a:srgbClr val="FF0000"/>
                </a:solidFill>
                <a:latin typeface="Trebuchet MS"/>
                <a:cs typeface="Trebuchet MS"/>
              </a:rPr>
              <a:t>GD</a:t>
            </a:r>
            <a:r>
              <a:rPr sz="2800" spc="-440" dirty="0">
                <a:solidFill>
                  <a:srgbClr val="FF0000"/>
                </a:solidFill>
                <a:latin typeface="Trebuchet MS"/>
                <a:cs typeface="Trebuchet MS"/>
              </a:rPr>
              <a:t>P</a:t>
            </a:r>
            <a:r>
              <a:rPr sz="2800" spc="12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It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is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third</a:t>
            </a:r>
            <a:r>
              <a:rPr sz="28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largest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800" spc="-1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Asia</a:t>
            </a:r>
            <a:r>
              <a:rPr sz="28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occupies</a:t>
            </a:r>
            <a:r>
              <a:rPr sz="28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twelfth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place</a:t>
            </a:r>
            <a:r>
              <a:rPr sz="28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world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term</a:t>
            </a:r>
            <a:r>
              <a:rPr sz="28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its</a:t>
            </a:r>
            <a:r>
              <a:rPr sz="28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size.</a:t>
            </a:r>
            <a:endParaRPr sz="2800">
              <a:latin typeface="Trebuchet MS"/>
              <a:cs typeface="Trebuchet MS"/>
            </a:endParaRPr>
          </a:p>
          <a:p>
            <a:pPr marL="355600" marR="2306955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It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comprises</a:t>
            </a:r>
            <a:r>
              <a:rPr sz="2800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both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large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2800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small</a:t>
            </a:r>
            <a:r>
              <a:rPr sz="28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scale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manufacturing</a:t>
            </a:r>
            <a:r>
              <a:rPr sz="2800" spc="-1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units.</a:t>
            </a:r>
            <a:endParaRPr sz="2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chemical</a:t>
            </a:r>
            <a:r>
              <a:rPr sz="28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industry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is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its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own</a:t>
            </a:r>
            <a:r>
              <a:rPr sz="28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largest</a:t>
            </a:r>
            <a:r>
              <a:rPr sz="28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consumer.</a:t>
            </a:r>
            <a:endParaRPr sz="2800">
              <a:latin typeface="Trebuchet MS"/>
              <a:cs typeface="Trebuchet MS"/>
            </a:endParaRPr>
          </a:p>
          <a:p>
            <a:pPr marL="355600" marR="17653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Basic</a:t>
            </a:r>
            <a:r>
              <a:rPr sz="2800" spc="-6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chemicals</a:t>
            </a:r>
            <a:r>
              <a:rPr sz="2800" spc="-5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undergo</a:t>
            </a:r>
            <a:r>
              <a:rPr sz="2800" spc="-9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processing</a:t>
            </a:r>
            <a:r>
              <a:rPr sz="2800" spc="-7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to</a:t>
            </a:r>
            <a:r>
              <a:rPr sz="2800" spc="-9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81D34"/>
                </a:solidFill>
                <a:latin typeface="Trebuchet MS"/>
                <a:cs typeface="Trebuchet MS"/>
              </a:rPr>
              <a:t>further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produce</a:t>
            </a:r>
            <a:r>
              <a:rPr sz="2800" spc="-8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other</a:t>
            </a:r>
            <a:r>
              <a:rPr sz="2800" spc="-80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chemicals</a:t>
            </a:r>
            <a:r>
              <a:rPr sz="2800" spc="-4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that</a:t>
            </a:r>
            <a:r>
              <a:rPr sz="2800" spc="-6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are</a:t>
            </a:r>
            <a:r>
              <a:rPr sz="2800" spc="-8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used</a:t>
            </a:r>
            <a:r>
              <a:rPr sz="2800" spc="-80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for</a:t>
            </a:r>
            <a:r>
              <a:rPr sz="2800" spc="-8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81D34"/>
                </a:solidFill>
                <a:latin typeface="Trebuchet MS"/>
                <a:cs typeface="Trebuchet MS"/>
              </a:rPr>
              <a:t>industrial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application,</a:t>
            </a:r>
            <a:r>
              <a:rPr sz="2800" spc="-7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agriculture</a:t>
            </a:r>
            <a:r>
              <a:rPr sz="2800" spc="-100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or</a:t>
            </a:r>
            <a:r>
              <a:rPr sz="2800" spc="-12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directly</a:t>
            </a:r>
            <a:r>
              <a:rPr sz="2800" spc="-105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181D34"/>
                </a:solidFill>
                <a:latin typeface="Trebuchet MS"/>
                <a:cs typeface="Trebuchet MS"/>
              </a:rPr>
              <a:t>for</a:t>
            </a:r>
            <a:r>
              <a:rPr sz="2800" spc="-114" dirty="0">
                <a:solidFill>
                  <a:srgbClr val="181D34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181D34"/>
                </a:solidFill>
                <a:latin typeface="Trebuchet MS"/>
                <a:cs typeface="Trebuchet MS"/>
              </a:rPr>
              <a:t>consumer markets.</a:t>
            </a:r>
            <a:endParaRPr sz="2800">
              <a:latin typeface="Trebuchet MS"/>
              <a:cs typeface="Trebuchet MS"/>
            </a:endParaRPr>
          </a:p>
          <a:p>
            <a:pPr marL="469265" indent="-456565">
              <a:lnSpc>
                <a:spcPct val="100000"/>
              </a:lnSpc>
              <a:buFont typeface="Wingdings"/>
              <a:buChar char=""/>
              <a:tabLst>
                <a:tab pos="469265" algn="l"/>
              </a:tabLst>
            </a:pPr>
            <a:r>
              <a:rPr sz="2800" spc="-120" dirty="0">
                <a:solidFill>
                  <a:srgbClr val="FF0000"/>
                </a:solidFill>
                <a:latin typeface="Trebuchet MS"/>
                <a:cs typeface="Trebuchet MS"/>
              </a:rPr>
              <a:t>Two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types:</a:t>
            </a:r>
            <a:r>
              <a:rPr sz="2800" spc="-11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organic</a:t>
            </a:r>
            <a:r>
              <a:rPr sz="2800" spc="-11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2800" spc="-1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0000"/>
                </a:solidFill>
                <a:latin typeface="Trebuchet MS"/>
                <a:cs typeface="Trebuchet MS"/>
              </a:rPr>
              <a:t>inorganic</a:t>
            </a:r>
            <a:r>
              <a:rPr sz="2800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chemicals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87" y="152400"/>
            <a:ext cx="7808975" cy="1324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32"/>
            <a:ext cx="9144000" cy="6678295"/>
            <a:chOff x="0" y="27432"/>
            <a:chExt cx="9144000" cy="6678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00" y="3482340"/>
              <a:ext cx="594360" cy="5562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183" y="3051048"/>
              <a:ext cx="541020" cy="5745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0432" y="2891027"/>
              <a:ext cx="568451" cy="591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0304" y="2749296"/>
              <a:ext cx="489204" cy="5699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6207" y="2622804"/>
              <a:ext cx="425195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4076" y="2560320"/>
              <a:ext cx="480060" cy="579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9564" y="2519171"/>
              <a:ext cx="350520" cy="5699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5615" y="2499359"/>
              <a:ext cx="368808" cy="5608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0623" y="2491739"/>
              <a:ext cx="408431" cy="5532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42332" y="2497836"/>
              <a:ext cx="115824" cy="5516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9596" y="2503932"/>
              <a:ext cx="428244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54040" y="2534411"/>
              <a:ext cx="432815" cy="5577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55435" y="2581655"/>
              <a:ext cx="455676" cy="5806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21780" y="2666999"/>
              <a:ext cx="388620" cy="5608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5931" y="2718815"/>
              <a:ext cx="461772" cy="594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61504" y="2846832"/>
              <a:ext cx="472440" cy="647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92795" y="3006852"/>
              <a:ext cx="300227" cy="5440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69580" y="3110483"/>
              <a:ext cx="577596" cy="6461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01811" y="3485387"/>
              <a:ext cx="579120" cy="4770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484" y="27432"/>
              <a:ext cx="3913632" cy="23484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4400" y="3809999"/>
              <a:ext cx="7086600" cy="28194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67200" y="210311"/>
              <a:ext cx="2171700" cy="19812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58000" y="210311"/>
              <a:ext cx="1981200" cy="1981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i="1" u="sng" dirty="0">
                <a:solidFill>
                  <a:srgbClr val="181D34"/>
                </a:solidFill>
                <a:uFill>
                  <a:solidFill>
                    <a:srgbClr val="181D34"/>
                  </a:solidFill>
                </a:uFill>
                <a:latin typeface="Trebuchet MS"/>
                <a:cs typeface="Trebuchet MS"/>
              </a:rPr>
              <a:t>Organic</a:t>
            </a:r>
            <a:r>
              <a:rPr b="1" i="1" u="sng" spc="-110" dirty="0">
                <a:solidFill>
                  <a:srgbClr val="181D34"/>
                </a:solidFill>
                <a:uFill>
                  <a:solidFill>
                    <a:srgbClr val="181D34"/>
                  </a:solidFill>
                </a:uFill>
                <a:latin typeface="Trebuchet MS"/>
                <a:cs typeface="Trebuchet MS"/>
              </a:rPr>
              <a:t> </a:t>
            </a:r>
            <a:r>
              <a:rPr b="1" i="1" u="sng" dirty="0">
                <a:solidFill>
                  <a:srgbClr val="181D34"/>
                </a:solidFill>
                <a:uFill>
                  <a:solidFill>
                    <a:srgbClr val="181D34"/>
                  </a:solidFill>
                </a:uFill>
                <a:latin typeface="Trebuchet MS"/>
                <a:cs typeface="Trebuchet MS"/>
              </a:rPr>
              <a:t>chemicals</a:t>
            </a:r>
            <a:r>
              <a:rPr b="1" i="1" u="sng" spc="-105" dirty="0">
                <a:solidFill>
                  <a:srgbClr val="181D34"/>
                </a:solidFill>
                <a:uFill>
                  <a:solidFill>
                    <a:srgbClr val="181D34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/>
              <a:t>include</a:t>
            </a:r>
            <a:r>
              <a:rPr spc="-105" dirty="0"/>
              <a:t> </a:t>
            </a:r>
            <a:r>
              <a:rPr spc="-10" dirty="0"/>
              <a:t>petrochemicals,</a:t>
            </a:r>
            <a:r>
              <a:rPr spc="-70" dirty="0"/>
              <a:t> </a:t>
            </a:r>
            <a:r>
              <a:rPr dirty="0"/>
              <a:t>which</a:t>
            </a:r>
            <a:r>
              <a:rPr spc="-90" dirty="0"/>
              <a:t> </a:t>
            </a:r>
            <a:r>
              <a:rPr spc="-25" dirty="0"/>
              <a:t>are </a:t>
            </a:r>
            <a:r>
              <a:rPr dirty="0"/>
              <a:t>used</a:t>
            </a:r>
            <a:r>
              <a:rPr spc="-110" dirty="0"/>
              <a:t> </a:t>
            </a:r>
            <a:r>
              <a:rPr dirty="0"/>
              <a:t>for</a:t>
            </a:r>
            <a:r>
              <a:rPr spc="-110" dirty="0"/>
              <a:t> </a:t>
            </a:r>
            <a:r>
              <a:rPr dirty="0"/>
              <a:t>manufacturing</a:t>
            </a:r>
            <a:r>
              <a:rPr spc="-6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synthetic</a:t>
            </a:r>
            <a:r>
              <a:rPr spc="-70" dirty="0"/>
              <a:t> </a:t>
            </a:r>
            <a:r>
              <a:rPr dirty="0"/>
              <a:t>fibres,</a:t>
            </a:r>
            <a:r>
              <a:rPr spc="-95" dirty="0"/>
              <a:t> </a:t>
            </a:r>
            <a:r>
              <a:rPr spc="-10" dirty="0"/>
              <a:t>synthetic </a:t>
            </a:r>
            <a:r>
              <a:rPr spc="-45" dirty="0"/>
              <a:t>rubber,</a:t>
            </a:r>
            <a:r>
              <a:rPr spc="-105" dirty="0"/>
              <a:t> </a:t>
            </a:r>
            <a:r>
              <a:rPr dirty="0"/>
              <a:t>plastics,</a:t>
            </a:r>
            <a:r>
              <a:rPr spc="-75" dirty="0"/>
              <a:t> </a:t>
            </a:r>
            <a:r>
              <a:rPr spc="-20" dirty="0"/>
              <a:t>dye-</a:t>
            </a:r>
            <a:r>
              <a:rPr dirty="0"/>
              <a:t>stuffs,</a:t>
            </a:r>
            <a:r>
              <a:rPr spc="-80" dirty="0"/>
              <a:t> </a:t>
            </a:r>
            <a:r>
              <a:rPr dirty="0"/>
              <a:t>drugs</a:t>
            </a:r>
            <a:r>
              <a:rPr spc="-105" dirty="0"/>
              <a:t> </a:t>
            </a:r>
            <a:r>
              <a:rPr dirty="0"/>
              <a:t>and</a:t>
            </a:r>
            <a:r>
              <a:rPr spc="-105" dirty="0"/>
              <a:t> </a:t>
            </a:r>
            <a:r>
              <a:rPr spc="-10" dirty="0"/>
              <a:t>pharmaceuticals. </a:t>
            </a:r>
            <a:r>
              <a:rPr dirty="0"/>
              <a:t>Organic</a:t>
            </a:r>
            <a:r>
              <a:rPr spc="-90" dirty="0"/>
              <a:t> </a:t>
            </a:r>
            <a:r>
              <a:rPr dirty="0"/>
              <a:t>chemical</a:t>
            </a:r>
            <a:r>
              <a:rPr spc="-70" dirty="0"/>
              <a:t> </a:t>
            </a:r>
            <a:r>
              <a:rPr dirty="0"/>
              <a:t>plants</a:t>
            </a:r>
            <a:r>
              <a:rPr spc="-85" dirty="0"/>
              <a:t> </a:t>
            </a:r>
            <a:r>
              <a:rPr dirty="0"/>
              <a:t>are</a:t>
            </a:r>
            <a:r>
              <a:rPr spc="-90" dirty="0"/>
              <a:t> </a:t>
            </a:r>
            <a:r>
              <a:rPr dirty="0"/>
              <a:t>located</a:t>
            </a:r>
            <a:r>
              <a:rPr spc="-70" dirty="0"/>
              <a:t> </a:t>
            </a:r>
            <a:r>
              <a:rPr dirty="0"/>
              <a:t>near</a:t>
            </a:r>
            <a:r>
              <a:rPr spc="-100" dirty="0"/>
              <a:t> </a:t>
            </a:r>
            <a:r>
              <a:rPr dirty="0"/>
              <a:t>oil</a:t>
            </a:r>
            <a:r>
              <a:rPr spc="-95" dirty="0"/>
              <a:t> </a:t>
            </a:r>
            <a:r>
              <a:rPr spc="-10" dirty="0"/>
              <a:t>refineries </a:t>
            </a:r>
            <a:r>
              <a:rPr dirty="0"/>
              <a:t>or</a:t>
            </a:r>
            <a:r>
              <a:rPr spc="-120" dirty="0"/>
              <a:t> </a:t>
            </a:r>
            <a:r>
              <a:rPr dirty="0"/>
              <a:t>petrochemical</a:t>
            </a:r>
            <a:r>
              <a:rPr spc="-70" dirty="0"/>
              <a:t> </a:t>
            </a:r>
            <a:r>
              <a:rPr spc="-10" dirty="0"/>
              <a:t>plants.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11224"/>
            <a:ext cx="9144000" cy="5294630"/>
            <a:chOff x="0" y="1411224"/>
            <a:chExt cx="9144000" cy="5294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10" y="1411224"/>
              <a:ext cx="8612477" cy="3360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10" y="1837944"/>
              <a:ext cx="8348698" cy="3346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09" y="2264663"/>
              <a:ext cx="2679098" cy="33464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25146"/>
            <a:ext cx="3543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29965" algn="l"/>
              </a:tabLst>
            </a:pPr>
            <a:r>
              <a:rPr b="1" i="1" u="sng" dirty="0"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Inorganic</a:t>
            </a:r>
            <a:r>
              <a:rPr b="1" i="1" u="sng" spc="-100" dirty="0"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b="1" i="1" u="sng" spc="-10" dirty="0"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chemicals</a:t>
            </a:r>
            <a:r>
              <a:rPr b="1" i="1" u="sng" dirty="0"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	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2675" y="131063"/>
            <a:ext cx="4862449" cy="3360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310" y="984503"/>
            <a:ext cx="8839553" cy="3360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847" y="557783"/>
            <a:ext cx="7877897" cy="3346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29556" cy="30906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91" y="3878579"/>
              <a:ext cx="5804916" cy="758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362" y="3933190"/>
              <a:ext cx="5696585" cy="6529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2628" y="4141978"/>
              <a:ext cx="178689" cy="2486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0377" y="4140961"/>
              <a:ext cx="194436" cy="970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4976" y="4140961"/>
              <a:ext cx="194424" cy="970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3362" y="3954907"/>
              <a:ext cx="5696585" cy="631190"/>
            </a:xfrm>
            <a:custGeom>
              <a:avLst/>
              <a:gdLst/>
              <a:ahLst/>
              <a:cxnLst/>
              <a:rect l="l" t="t" r="r" b="b"/>
              <a:pathLst>
                <a:path w="5696585" h="631189">
                  <a:moveTo>
                    <a:pt x="5337302" y="131953"/>
                  </a:moveTo>
                  <a:lnTo>
                    <a:pt x="5424043" y="131953"/>
                  </a:lnTo>
                  <a:lnTo>
                    <a:pt x="5521833" y="379730"/>
                  </a:lnTo>
                  <a:lnTo>
                    <a:pt x="5609844" y="131953"/>
                  </a:lnTo>
                  <a:lnTo>
                    <a:pt x="5696585" y="131953"/>
                  </a:lnTo>
                  <a:lnTo>
                    <a:pt x="5539486" y="548259"/>
                  </a:lnTo>
                  <a:lnTo>
                    <a:pt x="5518451" y="581025"/>
                  </a:lnTo>
                  <a:lnTo>
                    <a:pt x="5482082" y="607695"/>
                  </a:lnTo>
                  <a:lnTo>
                    <a:pt x="5434441" y="625300"/>
                  </a:lnTo>
                  <a:lnTo>
                    <a:pt x="5379466" y="631190"/>
                  </a:lnTo>
                  <a:lnTo>
                    <a:pt x="5379466" y="557276"/>
                  </a:lnTo>
                  <a:lnTo>
                    <a:pt x="5421804" y="554229"/>
                  </a:lnTo>
                  <a:lnTo>
                    <a:pt x="5452046" y="545099"/>
                  </a:lnTo>
                  <a:lnTo>
                    <a:pt x="5470191" y="529897"/>
                  </a:lnTo>
                  <a:lnTo>
                    <a:pt x="5476240" y="508635"/>
                  </a:lnTo>
                  <a:lnTo>
                    <a:pt x="5474571" y="490470"/>
                  </a:lnTo>
                  <a:lnTo>
                    <a:pt x="5469556" y="467995"/>
                  </a:lnTo>
                  <a:lnTo>
                    <a:pt x="5461184" y="441233"/>
                  </a:lnTo>
                  <a:lnTo>
                    <a:pt x="5449443" y="410210"/>
                  </a:lnTo>
                  <a:lnTo>
                    <a:pt x="5337302" y="131953"/>
                  </a:lnTo>
                  <a:close/>
                </a:path>
                <a:path w="5696585" h="631189">
                  <a:moveTo>
                    <a:pt x="4115816" y="131953"/>
                  </a:moveTo>
                  <a:lnTo>
                    <a:pt x="4199636" y="131953"/>
                  </a:lnTo>
                  <a:lnTo>
                    <a:pt x="4199636" y="358267"/>
                  </a:lnTo>
                  <a:lnTo>
                    <a:pt x="4203495" y="388510"/>
                  </a:lnTo>
                  <a:lnTo>
                    <a:pt x="4215082" y="410098"/>
                  </a:lnTo>
                  <a:lnTo>
                    <a:pt x="4234408" y="423042"/>
                  </a:lnTo>
                  <a:lnTo>
                    <a:pt x="4261485" y="427355"/>
                  </a:lnTo>
                  <a:lnTo>
                    <a:pt x="4275510" y="426428"/>
                  </a:lnTo>
                  <a:lnTo>
                    <a:pt x="4314444" y="412623"/>
                  </a:lnTo>
                  <a:lnTo>
                    <a:pt x="4346956" y="378460"/>
                  </a:lnTo>
                  <a:lnTo>
                    <a:pt x="4346956" y="131953"/>
                  </a:lnTo>
                  <a:lnTo>
                    <a:pt x="4430649" y="131953"/>
                  </a:lnTo>
                  <a:lnTo>
                    <a:pt x="4430649" y="490982"/>
                  </a:lnTo>
                  <a:lnTo>
                    <a:pt x="4346956" y="490982"/>
                  </a:lnTo>
                  <a:lnTo>
                    <a:pt x="4346956" y="460756"/>
                  </a:lnTo>
                  <a:lnTo>
                    <a:pt x="4337244" y="468016"/>
                  </a:lnTo>
                  <a:lnTo>
                    <a:pt x="4298061" y="486537"/>
                  </a:lnTo>
                  <a:lnTo>
                    <a:pt x="4254144" y="496663"/>
                  </a:lnTo>
                  <a:lnTo>
                    <a:pt x="4240784" y="497332"/>
                  </a:lnTo>
                  <a:lnTo>
                    <a:pt x="4195795" y="492028"/>
                  </a:lnTo>
                  <a:lnTo>
                    <a:pt x="4160804" y="476117"/>
                  </a:lnTo>
                  <a:lnTo>
                    <a:pt x="4135810" y="449600"/>
                  </a:lnTo>
                  <a:lnTo>
                    <a:pt x="4120814" y="412475"/>
                  </a:lnTo>
                  <a:lnTo>
                    <a:pt x="4115816" y="364744"/>
                  </a:lnTo>
                  <a:lnTo>
                    <a:pt x="4115816" y="131953"/>
                  </a:lnTo>
                  <a:close/>
                </a:path>
                <a:path w="5696585" h="631189">
                  <a:moveTo>
                    <a:pt x="1705864" y="131953"/>
                  </a:moveTo>
                  <a:lnTo>
                    <a:pt x="1836420" y="131953"/>
                  </a:lnTo>
                  <a:lnTo>
                    <a:pt x="1836420" y="490601"/>
                  </a:lnTo>
                  <a:lnTo>
                    <a:pt x="1751711" y="490601"/>
                  </a:lnTo>
                  <a:lnTo>
                    <a:pt x="1751711" y="200660"/>
                  </a:lnTo>
                  <a:lnTo>
                    <a:pt x="1705864" y="200660"/>
                  </a:lnTo>
                  <a:lnTo>
                    <a:pt x="1705864" y="131953"/>
                  </a:lnTo>
                  <a:close/>
                </a:path>
                <a:path w="5696585" h="631189">
                  <a:moveTo>
                    <a:pt x="1298956" y="131953"/>
                  </a:moveTo>
                  <a:lnTo>
                    <a:pt x="1429512" y="131953"/>
                  </a:lnTo>
                  <a:lnTo>
                    <a:pt x="1429512" y="490601"/>
                  </a:lnTo>
                  <a:lnTo>
                    <a:pt x="1344802" y="490601"/>
                  </a:lnTo>
                  <a:lnTo>
                    <a:pt x="1344802" y="200660"/>
                  </a:lnTo>
                  <a:lnTo>
                    <a:pt x="1298956" y="200660"/>
                  </a:lnTo>
                  <a:lnTo>
                    <a:pt x="1298956" y="131953"/>
                  </a:lnTo>
                  <a:close/>
                </a:path>
                <a:path w="5696585" h="631189">
                  <a:moveTo>
                    <a:pt x="5265293" y="125222"/>
                  </a:moveTo>
                  <a:lnTo>
                    <a:pt x="5285482" y="126051"/>
                  </a:lnTo>
                  <a:lnTo>
                    <a:pt x="5303170" y="128524"/>
                  </a:lnTo>
                  <a:lnTo>
                    <a:pt x="5318335" y="132615"/>
                  </a:lnTo>
                  <a:lnTo>
                    <a:pt x="5330952" y="138303"/>
                  </a:lnTo>
                  <a:lnTo>
                    <a:pt x="5295519" y="209931"/>
                  </a:lnTo>
                  <a:lnTo>
                    <a:pt x="5284015" y="203503"/>
                  </a:lnTo>
                  <a:lnTo>
                    <a:pt x="5271976" y="198897"/>
                  </a:lnTo>
                  <a:lnTo>
                    <a:pt x="5259389" y="196125"/>
                  </a:lnTo>
                  <a:lnTo>
                    <a:pt x="5246243" y="195199"/>
                  </a:lnTo>
                  <a:lnTo>
                    <a:pt x="5232076" y="196863"/>
                  </a:lnTo>
                  <a:lnTo>
                    <a:pt x="5194554" y="221742"/>
                  </a:lnTo>
                  <a:lnTo>
                    <a:pt x="5173354" y="267997"/>
                  </a:lnTo>
                  <a:lnTo>
                    <a:pt x="5171948" y="286385"/>
                  </a:lnTo>
                  <a:lnTo>
                    <a:pt x="5171948" y="490601"/>
                  </a:lnTo>
                  <a:lnTo>
                    <a:pt x="5088128" y="490601"/>
                  </a:lnTo>
                  <a:lnTo>
                    <a:pt x="5088128" y="131953"/>
                  </a:lnTo>
                  <a:lnTo>
                    <a:pt x="5171948" y="131953"/>
                  </a:lnTo>
                  <a:lnTo>
                    <a:pt x="5171948" y="164719"/>
                  </a:lnTo>
                  <a:lnTo>
                    <a:pt x="5190926" y="147456"/>
                  </a:lnTo>
                  <a:lnTo>
                    <a:pt x="5212810" y="135112"/>
                  </a:lnTo>
                  <a:lnTo>
                    <a:pt x="5237599" y="127696"/>
                  </a:lnTo>
                  <a:lnTo>
                    <a:pt x="5265293" y="125222"/>
                  </a:lnTo>
                  <a:close/>
                </a:path>
                <a:path w="5696585" h="631189">
                  <a:moveTo>
                    <a:pt x="4624070" y="125222"/>
                  </a:moveTo>
                  <a:lnTo>
                    <a:pt x="4651573" y="126793"/>
                  </a:lnTo>
                  <a:lnTo>
                    <a:pt x="4678267" y="131508"/>
                  </a:lnTo>
                  <a:lnTo>
                    <a:pt x="4704151" y="139366"/>
                  </a:lnTo>
                  <a:lnTo>
                    <a:pt x="4729226" y="150368"/>
                  </a:lnTo>
                  <a:lnTo>
                    <a:pt x="4705096" y="215392"/>
                  </a:lnTo>
                  <a:lnTo>
                    <a:pt x="4690026" y="205130"/>
                  </a:lnTo>
                  <a:lnTo>
                    <a:pt x="4672266" y="197786"/>
                  </a:lnTo>
                  <a:lnTo>
                    <a:pt x="4651839" y="193371"/>
                  </a:lnTo>
                  <a:lnTo>
                    <a:pt x="4628769" y="191897"/>
                  </a:lnTo>
                  <a:lnTo>
                    <a:pt x="4609580" y="194065"/>
                  </a:lnTo>
                  <a:lnTo>
                    <a:pt x="4595844" y="200580"/>
                  </a:lnTo>
                  <a:lnTo>
                    <a:pt x="4587585" y="211453"/>
                  </a:lnTo>
                  <a:lnTo>
                    <a:pt x="4584827" y="226695"/>
                  </a:lnTo>
                  <a:lnTo>
                    <a:pt x="4585731" y="233386"/>
                  </a:lnTo>
                  <a:lnTo>
                    <a:pt x="4621863" y="264414"/>
                  </a:lnTo>
                  <a:lnTo>
                    <a:pt x="4660900" y="281178"/>
                  </a:lnTo>
                  <a:lnTo>
                    <a:pt x="4682857" y="290935"/>
                  </a:lnTo>
                  <a:lnTo>
                    <a:pt x="4716817" y="313449"/>
                  </a:lnTo>
                  <a:lnTo>
                    <a:pt x="4744450" y="355377"/>
                  </a:lnTo>
                  <a:lnTo>
                    <a:pt x="4749673" y="390144"/>
                  </a:lnTo>
                  <a:lnTo>
                    <a:pt x="4747361" y="413766"/>
                  </a:lnTo>
                  <a:lnTo>
                    <a:pt x="4728831" y="453009"/>
                  </a:lnTo>
                  <a:lnTo>
                    <a:pt x="4692443" y="481204"/>
                  </a:lnTo>
                  <a:lnTo>
                    <a:pt x="4642151" y="495544"/>
                  </a:lnTo>
                  <a:lnTo>
                    <a:pt x="4612005" y="497332"/>
                  </a:lnTo>
                  <a:lnTo>
                    <a:pt x="4594981" y="496954"/>
                  </a:lnTo>
                  <a:lnTo>
                    <a:pt x="4554601" y="491490"/>
                  </a:lnTo>
                  <a:lnTo>
                    <a:pt x="4515274" y="475773"/>
                  </a:lnTo>
                  <a:lnTo>
                    <a:pt x="4499102" y="467487"/>
                  </a:lnTo>
                  <a:lnTo>
                    <a:pt x="4528947" y="400812"/>
                  </a:lnTo>
                  <a:lnTo>
                    <a:pt x="4548308" y="413887"/>
                  </a:lnTo>
                  <a:lnTo>
                    <a:pt x="4568872" y="423211"/>
                  </a:lnTo>
                  <a:lnTo>
                    <a:pt x="4590651" y="428797"/>
                  </a:lnTo>
                  <a:lnTo>
                    <a:pt x="4613656" y="430657"/>
                  </a:lnTo>
                  <a:lnTo>
                    <a:pt x="4635065" y="428488"/>
                  </a:lnTo>
                  <a:lnTo>
                    <a:pt x="4650343" y="421973"/>
                  </a:lnTo>
                  <a:lnTo>
                    <a:pt x="4659501" y="411100"/>
                  </a:lnTo>
                  <a:lnTo>
                    <a:pt x="4662551" y="395859"/>
                  </a:lnTo>
                  <a:lnTo>
                    <a:pt x="4661624" y="386119"/>
                  </a:lnTo>
                  <a:lnTo>
                    <a:pt x="4638744" y="355546"/>
                  </a:lnTo>
                  <a:lnTo>
                    <a:pt x="4590542" y="331597"/>
                  </a:lnTo>
                  <a:lnTo>
                    <a:pt x="4549963" y="310356"/>
                  </a:lnTo>
                  <a:lnTo>
                    <a:pt x="4520993" y="285305"/>
                  </a:lnTo>
                  <a:lnTo>
                    <a:pt x="4503620" y="256444"/>
                  </a:lnTo>
                  <a:lnTo>
                    <a:pt x="4497832" y="223774"/>
                  </a:lnTo>
                  <a:lnTo>
                    <a:pt x="4500046" y="201745"/>
                  </a:lnTo>
                  <a:lnTo>
                    <a:pt x="4517763" y="165498"/>
                  </a:lnTo>
                  <a:lnTo>
                    <a:pt x="4552293" y="139848"/>
                  </a:lnTo>
                  <a:lnTo>
                    <a:pt x="4597683" y="126843"/>
                  </a:lnTo>
                  <a:lnTo>
                    <a:pt x="4624070" y="125222"/>
                  </a:lnTo>
                  <a:close/>
                </a:path>
                <a:path w="5696585" h="631189">
                  <a:moveTo>
                    <a:pt x="3489198" y="125222"/>
                  </a:moveTo>
                  <a:lnTo>
                    <a:pt x="3546443" y="134826"/>
                  </a:lnTo>
                  <a:lnTo>
                    <a:pt x="3590163" y="163576"/>
                  </a:lnTo>
                  <a:lnTo>
                    <a:pt x="3617880" y="209534"/>
                  </a:lnTo>
                  <a:lnTo>
                    <a:pt x="3627120" y="270637"/>
                  </a:lnTo>
                  <a:lnTo>
                    <a:pt x="3627120" y="490601"/>
                  </a:lnTo>
                  <a:lnTo>
                    <a:pt x="3543427" y="490601"/>
                  </a:lnTo>
                  <a:lnTo>
                    <a:pt x="3543427" y="283337"/>
                  </a:lnTo>
                  <a:lnTo>
                    <a:pt x="3542331" y="261931"/>
                  </a:lnTo>
                  <a:lnTo>
                    <a:pt x="3525901" y="216408"/>
                  </a:lnTo>
                  <a:lnTo>
                    <a:pt x="3487003" y="196530"/>
                  </a:lnTo>
                  <a:lnTo>
                    <a:pt x="3468497" y="195199"/>
                  </a:lnTo>
                  <a:lnTo>
                    <a:pt x="3459112" y="195861"/>
                  </a:lnTo>
                  <a:lnTo>
                    <a:pt x="3419222" y="211141"/>
                  </a:lnTo>
                  <a:lnTo>
                    <a:pt x="3396488" y="231394"/>
                  </a:lnTo>
                  <a:lnTo>
                    <a:pt x="3396488" y="490601"/>
                  </a:lnTo>
                  <a:lnTo>
                    <a:pt x="3312667" y="490601"/>
                  </a:lnTo>
                  <a:lnTo>
                    <a:pt x="3312667" y="131953"/>
                  </a:lnTo>
                  <a:lnTo>
                    <a:pt x="3372992" y="131953"/>
                  </a:lnTo>
                  <a:lnTo>
                    <a:pt x="3388360" y="165481"/>
                  </a:lnTo>
                  <a:lnTo>
                    <a:pt x="3407509" y="147885"/>
                  </a:lnTo>
                  <a:lnTo>
                    <a:pt x="3430682" y="135302"/>
                  </a:lnTo>
                  <a:lnTo>
                    <a:pt x="3457904" y="127744"/>
                  </a:lnTo>
                  <a:lnTo>
                    <a:pt x="3489198" y="125222"/>
                  </a:lnTo>
                  <a:close/>
                </a:path>
                <a:path w="5696585" h="631189">
                  <a:moveTo>
                    <a:pt x="2800985" y="125222"/>
                  </a:moveTo>
                  <a:lnTo>
                    <a:pt x="2821174" y="126051"/>
                  </a:lnTo>
                  <a:lnTo>
                    <a:pt x="2838862" y="128524"/>
                  </a:lnTo>
                  <a:lnTo>
                    <a:pt x="2854027" y="132615"/>
                  </a:lnTo>
                  <a:lnTo>
                    <a:pt x="2866643" y="138303"/>
                  </a:lnTo>
                  <a:lnTo>
                    <a:pt x="2831211" y="209931"/>
                  </a:lnTo>
                  <a:lnTo>
                    <a:pt x="2819707" y="203503"/>
                  </a:lnTo>
                  <a:lnTo>
                    <a:pt x="2807668" y="198897"/>
                  </a:lnTo>
                  <a:lnTo>
                    <a:pt x="2795081" y="196125"/>
                  </a:lnTo>
                  <a:lnTo>
                    <a:pt x="2781935" y="195199"/>
                  </a:lnTo>
                  <a:lnTo>
                    <a:pt x="2767768" y="196863"/>
                  </a:lnTo>
                  <a:lnTo>
                    <a:pt x="2730246" y="221742"/>
                  </a:lnTo>
                  <a:lnTo>
                    <a:pt x="2709046" y="267997"/>
                  </a:lnTo>
                  <a:lnTo>
                    <a:pt x="2707640" y="286385"/>
                  </a:lnTo>
                  <a:lnTo>
                    <a:pt x="2707640" y="490601"/>
                  </a:lnTo>
                  <a:lnTo>
                    <a:pt x="2623820" y="490601"/>
                  </a:lnTo>
                  <a:lnTo>
                    <a:pt x="2623820" y="131953"/>
                  </a:lnTo>
                  <a:lnTo>
                    <a:pt x="2707640" y="131953"/>
                  </a:lnTo>
                  <a:lnTo>
                    <a:pt x="2707640" y="164719"/>
                  </a:lnTo>
                  <a:lnTo>
                    <a:pt x="2726618" y="147456"/>
                  </a:lnTo>
                  <a:lnTo>
                    <a:pt x="2748502" y="135112"/>
                  </a:lnTo>
                  <a:lnTo>
                    <a:pt x="2773291" y="127696"/>
                  </a:lnTo>
                  <a:lnTo>
                    <a:pt x="2800985" y="125222"/>
                  </a:lnTo>
                  <a:close/>
                </a:path>
                <a:path w="5696585" h="631189">
                  <a:moveTo>
                    <a:pt x="2383917" y="125222"/>
                  </a:moveTo>
                  <a:lnTo>
                    <a:pt x="2454195" y="136906"/>
                  </a:lnTo>
                  <a:lnTo>
                    <a:pt x="2509139" y="171831"/>
                  </a:lnTo>
                  <a:lnTo>
                    <a:pt x="2544572" y="224694"/>
                  </a:lnTo>
                  <a:lnTo>
                    <a:pt x="2556383" y="290322"/>
                  </a:lnTo>
                  <a:lnTo>
                    <a:pt x="2555932" y="299015"/>
                  </a:lnTo>
                  <a:lnTo>
                    <a:pt x="2554589" y="309673"/>
                  </a:lnTo>
                  <a:lnTo>
                    <a:pt x="2552364" y="322308"/>
                  </a:lnTo>
                  <a:lnTo>
                    <a:pt x="2549271" y="336931"/>
                  </a:lnTo>
                  <a:lnTo>
                    <a:pt x="2293112" y="336931"/>
                  </a:lnTo>
                  <a:lnTo>
                    <a:pt x="2295822" y="357169"/>
                  </a:lnTo>
                  <a:lnTo>
                    <a:pt x="2322576" y="403479"/>
                  </a:lnTo>
                  <a:lnTo>
                    <a:pt x="2373814" y="425856"/>
                  </a:lnTo>
                  <a:lnTo>
                    <a:pt x="2395601" y="427355"/>
                  </a:lnTo>
                  <a:lnTo>
                    <a:pt x="2422481" y="425477"/>
                  </a:lnTo>
                  <a:lnTo>
                    <a:pt x="2445956" y="419862"/>
                  </a:lnTo>
                  <a:lnTo>
                    <a:pt x="2466002" y="410531"/>
                  </a:lnTo>
                  <a:lnTo>
                    <a:pt x="2482596" y="397510"/>
                  </a:lnTo>
                  <a:lnTo>
                    <a:pt x="2515108" y="461518"/>
                  </a:lnTo>
                  <a:lnTo>
                    <a:pt x="2490293" y="477186"/>
                  </a:lnTo>
                  <a:lnTo>
                    <a:pt x="2460037" y="488378"/>
                  </a:lnTo>
                  <a:lnTo>
                    <a:pt x="2424328" y="495093"/>
                  </a:lnTo>
                  <a:lnTo>
                    <a:pt x="2383155" y="497332"/>
                  </a:lnTo>
                  <a:lnTo>
                    <a:pt x="2344320" y="494329"/>
                  </a:lnTo>
                  <a:lnTo>
                    <a:pt x="2279463" y="470275"/>
                  </a:lnTo>
                  <a:lnTo>
                    <a:pt x="2232578" y="422814"/>
                  </a:lnTo>
                  <a:lnTo>
                    <a:pt x="2208714" y="355758"/>
                  </a:lnTo>
                  <a:lnTo>
                    <a:pt x="2205736" y="315087"/>
                  </a:lnTo>
                  <a:lnTo>
                    <a:pt x="2209002" y="274776"/>
                  </a:lnTo>
                  <a:lnTo>
                    <a:pt x="2235203" y="206109"/>
                  </a:lnTo>
                  <a:lnTo>
                    <a:pt x="2285690" y="154797"/>
                  </a:lnTo>
                  <a:lnTo>
                    <a:pt x="2348555" y="128508"/>
                  </a:lnTo>
                  <a:lnTo>
                    <a:pt x="2383917" y="125222"/>
                  </a:lnTo>
                  <a:close/>
                </a:path>
                <a:path w="5696585" h="631189">
                  <a:moveTo>
                    <a:pt x="2036318" y="125222"/>
                  </a:moveTo>
                  <a:lnTo>
                    <a:pt x="2063821" y="126793"/>
                  </a:lnTo>
                  <a:lnTo>
                    <a:pt x="2090515" y="131508"/>
                  </a:lnTo>
                  <a:lnTo>
                    <a:pt x="2116399" y="139366"/>
                  </a:lnTo>
                  <a:lnTo>
                    <a:pt x="2141474" y="150368"/>
                  </a:lnTo>
                  <a:lnTo>
                    <a:pt x="2117344" y="215392"/>
                  </a:lnTo>
                  <a:lnTo>
                    <a:pt x="2102274" y="205130"/>
                  </a:lnTo>
                  <a:lnTo>
                    <a:pt x="2084514" y="197786"/>
                  </a:lnTo>
                  <a:lnTo>
                    <a:pt x="2064087" y="193371"/>
                  </a:lnTo>
                  <a:lnTo>
                    <a:pt x="2041017" y="191897"/>
                  </a:lnTo>
                  <a:lnTo>
                    <a:pt x="2021828" y="194065"/>
                  </a:lnTo>
                  <a:lnTo>
                    <a:pt x="2008092" y="200580"/>
                  </a:lnTo>
                  <a:lnTo>
                    <a:pt x="1999833" y="211453"/>
                  </a:lnTo>
                  <a:lnTo>
                    <a:pt x="1997075" y="226695"/>
                  </a:lnTo>
                  <a:lnTo>
                    <a:pt x="1997979" y="233386"/>
                  </a:lnTo>
                  <a:lnTo>
                    <a:pt x="2034111" y="264414"/>
                  </a:lnTo>
                  <a:lnTo>
                    <a:pt x="2073148" y="281178"/>
                  </a:lnTo>
                  <a:lnTo>
                    <a:pt x="2095105" y="290935"/>
                  </a:lnTo>
                  <a:lnTo>
                    <a:pt x="2129065" y="313449"/>
                  </a:lnTo>
                  <a:lnTo>
                    <a:pt x="2156698" y="355377"/>
                  </a:lnTo>
                  <a:lnTo>
                    <a:pt x="2161921" y="390144"/>
                  </a:lnTo>
                  <a:lnTo>
                    <a:pt x="2159609" y="413766"/>
                  </a:lnTo>
                  <a:lnTo>
                    <a:pt x="2141079" y="453009"/>
                  </a:lnTo>
                  <a:lnTo>
                    <a:pt x="2104691" y="481204"/>
                  </a:lnTo>
                  <a:lnTo>
                    <a:pt x="2054399" y="495544"/>
                  </a:lnTo>
                  <a:lnTo>
                    <a:pt x="2024252" y="497332"/>
                  </a:lnTo>
                  <a:lnTo>
                    <a:pt x="2007229" y="496954"/>
                  </a:lnTo>
                  <a:lnTo>
                    <a:pt x="1966849" y="491490"/>
                  </a:lnTo>
                  <a:lnTo>
                    <a:pt x="1927522" y="475773"/>
                  </a:lnTo>
                  <a:lnTo>
                    <a:pt x="1911350" y="467487"/>
                  </a:lnTo>
                  <a:lnTo>
                    <a:pt x="1941195" y="400812"/>
                  </a:lnTo>
                  <a:lnTo>
                    <a:pt x="1960556" y="413887"/>
                  </a:lnTo>
                  <a:lnTo>
                    <a:pt x="1981120" y="423211"/>
                  </a:lnTo>
                  <a:lnTo>
                    <a:pt x="2002899" y="428797"/>
                  </a:lnTo>
                  <a:lnTo>
                    <a:pt x="2025904" y="430657"/>
                  </a:lnTo>
                  <a:lnTo>
                    <a:pt x="2047313" y="428488"/>
                  </a:lnTo>
                  <a:lnTo>
                    <a:pt x="2062591" y="421973"/>
                  </a:lnTo>
                  <a:lnTo>
                    <a:pt x="2071749" y="411100"/>
                  </a:lnTo>
                  <a:lnTo>
                    <a:pt x="2074799" y="395859"/>
                  </a:lnTo>
                  <a:lnTo>
                    <a:pt x="2073872" y="386119"/>
                  </a:lnTo>
                  <a:lnTo>
                    <a:pt x="2050992" y="355546"/>
                  </a:lnTo>
                  <a:lnTo>
                    <a:pt x="2002789" y="331597"/>
                  </a:lnTo>
                  <a:lnTo>
                    <a:pt x="1962211" y="310356"/>
                  </a:lnTo>
                  <a:lnTo>
                    <a:pt x="1933241" y="285305"/>
                  </a:lnTo>
                  <a:lnTo>
                    <a:pt x="1915868" y="256444"/>
                  </a:lnTo>
                  <a:lnTo>
                    <a:pt x="1910080" y="223774"/>
                  </a:lnTo>
                  <a:lnTo>
                    <a:pt x="1912294" y="201745"/>
                  </a:lnTo>
                  <a:lnTo>
                    <a:pt x="1930011" y="165498"/>
                  </a:lnTo>
                  <a:lnTo>
                    <a:pt x="1964541" y="139848"/>
                  </a:lnTo>
                  <a:lnTo>
                    <a:pt x="2009931" y="126843"/>
                  </a:lnTo>
                  <a:lnTo>
                    <a:pt x="2036318" y="125222"/>
                  </a:lnTo>
                  <a:close/>
                </a:path>
                <a:path w="5696585" h="631189">
                  <a:moveTo>
                    <a:pt x="935609" y="125222"/>
                  </a:moveTo>
                  <a:lnTo>
                    <a:pt x="955798" y="126051"/>
                  </a:lnTo>
                  <a:lnTo>
                    <a:pt x="973486" y="128524"/>
                  </a:lnTo>
                  <a:lnTo>
                    <a:pt x="988651" y="132615"/>
                  </a:lnTo>
                  <a:lnTo>
                    <a:pt x="1001268" y="138303"/>
                  </a:lnTo>
                  <a:lnTo>
                    <a:pt x="965835" y="209931"/>
                  </a:lnTo>
                  <a:lnTo>
                    <a:pt x="954331" y="203503"/>
                  </a:lnTo>
                  <a:lnTo>
                    <a:pt x="942292" y="198897"/>
                  </a:lnTo>
                  <a:lnTo>
                    <a:pt x="929705" y="196125"/>
                  </a:lnTo>
                  <a:lnTo>
                    <a:pt x="916559" y="195199"/>
                  </a:lnTo>
                  <a:lnTo>
                    <a:pt x="902392" y="196863"/>
                  </a:lnTo>
                  <a:lnTo>
                    <a:pt x="864869" y="221742"/>
                  </a:lnTo>
                  <a:lnTo>
                    <a:pt x="843670" y="267997"/>
                  </a:lnTo>
                  <a:lnTo>
                    <a:pt x="842263" y="286385"/>
                  </a:lnTo>
                  <a:lnTo>
                    <a:pt x="842263" y="490601"/>
                  </a:lnTo>
                  <a:lnTo>
                    <a:pt x="758507" y="490601"/>
                  </a:lnTo>
                  <a:lnTo>
                    <a:pt x="758507" y="131953"/>
                  </a:lnTo>
                  <a:lnTo>
                    <a:pt x="842263" y="131953"/>
                  </a:lnTo>
                  <a:lnTo>
                    <a:pt x="842263" y="164719"/>
                  </a:lnTo>
                  <a:lnTo>
                    <a:pt x="861242" y="147456"/>
                  </a:lnTo>
                  <a:lnTo>
                    <a:pt x="883126" y="135112"/>
                  </a:lnTo>
                  <a:lnTo>
                    <a:pt x="907915" y="127696"/>
                  </a:lnTo>
                  <a:lnTo>
                    <a:pt x="935609" y="125222"/>
                  </a:lnTo>
                  <a:close/>
                </a:path>
                <a:path w="5696585" h="631189">
                  <a:moveTo>
                    <a:pt x="518490" y="125222"/>
                  </a:moveTo>
                  <a:lnTo>
                    <a:pt x="588814" y="136906"/>
                  </a:lnTo>
                  <a:lnTo>
                    <a:pt x="643737" y="171831"/>
                  </a:lnTo>
                  <a:lnTo>
                    <a:pt x="679142" y="224694"/>
                  </a:lnTo>
                  <a:lnTo>
                    <a:pt x="690943" y="290322"/>
                  </a:lnTo>
                  <a:lnTo>
                    <a:pt x="690505" y="299015"/>
                  </a:lnTo>
                  <a:lnTo>
                    <a:pt x="689189" y="309673"/>
                  </a:lnTo>
                  <a:lnTo>
                    <a:pt x="686994" y="322308"/>
                  </a:lnTo>
                  <a:lnTo>
                    <a:pt x="683920" y="336931"/>
                  </a:lnTo>
                  <a:lnTo>
                    <a:pt x="427748" y="336931"/>
                  </a:lnTo>
                  <a:lnTo>
                    <a:pt x="430468" y="357169"/>
                  </a:lnTo>
                  <a:lnTo>
                    <a:pt x="457212" y="403479"/>
                  </a:lnTo>
                  <a:lnTo>
                    <a:pt x="508447" y="425856"/>
                  </a:lnTo>
                  <a:lnTo>
                    <a:pt x="530212" y="427355"/>
                  </a:lnTo>
                  <a:lnTo>
                    <a:pt x="557127" y="425477"/>
                  </a:lnTo>
                  <a:lnTo>
                    <a:pt x="580610" y="419862"/>
                  </a:lnTo>
                  <a:lnTo>
                    <a:pt x="600662" y="410531"/>
                  </a:lnTo>
                  <a:lnTo>
                    <a:pt x="617283" y="397510"/>
                  </a:lnTo>
                  <a:lnTo>
                    <a:pt x="649757" y="461518"/>
                  </a:lnTo>
                  <a:lnTo>
                    <a:pt x="624937" y="477186"/>
                  </a:lnTo>
                  <a:lnTo>
                    <a:pt x="594675" y="488378"/>
                  </a:lnTo>
                  <a:lnTo>
                    <a:pt x="558972" y="495093"/>
                  </a:lnTo>
                  <a:lnTo>
                    <a:pt x="517829" y="497332"/>
                  </a:lnTo>
                  <a:lnTo>
                    <a:pt x="478951" y="494329"/>
                  </a:lnTo>
                  <a:lnTo>
                    <a:pt x="414066" y="470275"/>
                  </a:lnTo>
                  <a:lnTo>
                    <a:pt x="367184" y="422814"/>
                  </a:lnTo>
                  <a:lnTo>
                    <a:pt x="343328" y="355758"/>
                  </a:lnTo>
                  <a:lnTo>
                    <a:pt x="340347" y="315087"/>
                  </a:lnTo>
                  <a:lnTo>
                    <a:pt x="343621" y="274776"/>
                  </a:lnTo>
                  <a:lnTo>
                    <a:pt x="369820" y="206109"/>
                  </a:lnTo>
                  <a:lnTo>
                    <a:pt x="420260" y="154797"/>
                  </a:lnTo>
                  <a:lnTo>
                    <a:pt x="483133" y="128508"/>
                  </a:lnTo>
                  <a:lnTo>
                    <a:pt x="518490" y="125222"/>
                  </a:lnTo>
                  <a:close/>
                </a:path>
                <a:path w="5696585" h="631189">
                  <a:moveTo>
                    <a:pt x="4913376" y="28194"/>
                  </a:moveTo>
                  <a:lnTo>
                    <a:pt x="4913376" y="131953"/>
                  </a:lnTo>
                  <a:lnTo>
                    <a:pt x="5011801" y="131953"/>
                  </a:lnTo>
                  <a:lnTo>
                    <a:pt x="5011801" y="199263"/>
                  </a:lnTo>
                  <a:lnTo>
                    <a:pt x="4913376" y="199263"/>
                  </a:lnTo>
                  <a:lnTo>
                    <a:pt x="4913376" y="356362"/>
                  </a:lnTo>
                  <a:lnTo>
                    <a:pt x="4920126" y="401385"/>
                  </a:lnTo>
                  <a:lnTo>
                    <a:pt x="4953676" y="425612"/>
                  </a:lnTo>
                  <a:lnTo>
                    <a:pt x="4967605" y="426593"/>
                  </a:lnTo>
                  <a:lnTo>
                    <a:pt x="4982414" y="425569"/>
                  </a:lnTo>
                  <a:lnTo>
                    <a:pt x="4996735" y="422497"/>
                  </a:lnTo>
                  <a:lnTo>
                    <a:pt x="5010556" y="417377"/>
                  </a:lnTo>
                  <a:lnTo>
                    <a:pt x="5023866" y="410210"/>
                  </a:lnTo>
                  <a:lnTo>
                    <a:pt x="5023866" y="487299"/>
                  </a:lnTo>
                  <a:lnTo>
                    <a:pt x="5007744" y="491652"/>
                  </a:lnTo>
                  <a:lnTo>
                    <a:pt x="4988528" y="494792"/>
                  </a:lnTo>
                  <a:lnTo>
                    <a:pt x="4966215" y="496693"/>
                  </a:lnTo>
                  <a:lnTo>
                    <a:pt x="4940808" y="497332"/>
                  </a:lnTo>
                  <a:lnTo>
                    <a:pt x="4915588" y="495428"/>
                  </a:lnTo>
                  <a:lnTo>
                    <a:pt x="4874388" y="480240"/>
                  </a:lnTo>
                  <a:lnTo>
                    <a:pt x="4845810" y="450236"/>
                  </a:lnTo>
                  <a:lnTo>
                    <a:pt x="4831470" y="407132"/>
                  </a:lnTo>
                  <a:lnTo>
                    <a:pt x="4829683" y="380746"/>
                  </a:lnTo>
                  <a:lnTo>
                    <a:pt x="4829683" y="199263"/>
                  </a:lnTo>
                  <a:lnTo>
                    <a:pt x="4788154" y="199263"/>
                  </a:lnTo>
                  <a:lnTo>
                    <a:pt x="4788154" y="131953"/>
                  </a:lnTo>
                  <a:lnTo>
                    <a:pt x="4829683" y="131953"/>
                  </a:lnTo>
                  <a:lnTo>
                    <a:pt x="4829683" y="58928"/>
                  </a:lnTo>
                  <a:lnTo>
                    <a:pt x="4913376" y="28194"/>
                  </a:lnTo>
                  <a:close/>
                </a:path>
                <a:path w="5696585" h="631189">
                  <a:moveTo>
                    <a:pt x="1147571" y="28194"/>
                  </a:moveTo>
                  <a:lnTo>
                    <a:pt x="1147571" y="131953"/>
                  </a:lnTo>
                  <a:lnTo>
                    <a:pt x="1245996" y="131953"/>
                  </a:lnTo>
                  <a:lnTo>
                    <a:pt x="1245996" y="199263"/>
                  </a:lnTo>
                  <a:lnTo>
                    <a:pt x="1147571" y="199263"/>
                  </a:lnTo>
                  <a:lnTo>
                    <a:pt x="1147571" y="356362"/>
                  </a:lnTo>
                  <a:lnTo>
                    <a:pt x="1154322" y="401385"/>
                  </a:lnTo>
                  <a:lnTo>
                    <a:pt x="1187872" y="425612"/>
                  </a:lnTo>
                  <a:lnTo>
                    <a:pt x="1201801" y="426593"/>
                  </a:lnTo>
                  <a:lnTo>
                    <a:pt x="1216610" y="425569"/>
                  </a:lnTo>
                  <a:lnTo>
                    <a:pt x="1230931" y="422497"/>
                  </a:lnTo>
                  <a:lnTo>
                    <a:pt x="1244752" y="417377"/>
                  </a:lnTo>
                  <a:lnTo>
                    <a:pt x="1258062" y="410210"/>
                  </a:lnTo>
                  <a:lnTo>
                    <a:pt x="1258062" y="487299"/>
                  </a:lnTo>
                  <a:lnTo>
                    <a:pt x="1241940" y="491652"/>
                  </a:lnTo>
                  <a:lnTo>
                    <a:pt x="1222724" y="494792"/>
                  </a:lnTo>
                  <a:lnTo>
                    <a:pt x="1200411" y="496693"/>
                  </a:lnTo>
                  <a:lnTo>
                    <a:pt x="1175004" y="497332"/>
                  </a:lnTo>
                  <a:lnTo>
                    <a:pt x="1149784" y="495428"/>
                  </a:lnTo>
                  <a:lnTo>
                    <a:pt x="1108584" y="480240"/>
                  </a:lnTo>
                  <a:lnTo>
                    <a:pt x="1080006" y="450236"/>
                  </a:lnTo>
                  <a:lnTo>
                    <a:pt x="1065666" y="407132"/>
                  </a:lnTo>
                  <a:lnTo>
                    <a:pt x="1063879" y="380746"/>
                  </a:lnTo>
                  <a:lnTo>
                    <a:pt x="1063879" y="199263"/>
                  </a:lnTo>
                  <a:lnTo>
                    <a:pt x="1022350" y="199263"/>
                  </a:lnTo>
                  <a:lnTo>
                    <a:pt x="1022350" y="131953"/>
                  </a:lnTo>
                  <a:lnTo>
                    <a:pt x="1063879" y="131953"/>
                  </a:lnTo>
                  <a:lnTo>
                    <a:pt x="1063879" y="58928"/>
                  </a:lnTo>
                  <a:lnTo>
                    <a:pt x="1147571" y="28194"/>
                  </a:lnTo>
                  <a:close/>
                </a:path>
                <a:path w="5696585" h="631189">
                  <a:moveTo>
                    <a:pt x="3128899" y="0"/>
                  </a:moveTo>
                  <a:lnTo>
                    <a:pt x="3216021" y="0"/>
                  </a:lnTo>
                  <a:lnTo>
                    <a:pt x="3216021" y="490601"/>
                  </a:lnTo>
                  <a:lnTo>
                    <a:pt x="3128899" y="490601"/>
                  </a:lnTo>
                  <a:lnTo>
                    <a:pt x="3128899" y="0"/>
                  </a:lnTo>
                  <a:close/>
                </a:path>
                <a:path w="5696585" h="631189">
                  <a:moveTo>
                    <a:pt x="0" y="0"/>
                  </a:moveTo>
                  <a:lnTo>
                    <a:pt x="323138" y="0"/>
                  </a:lnTo>
                  <a:lnTo>
                    <a:pt x="323138" y="77343"/>
                  </a:lnTo>
                  <a:lnTo>
                    <a:pt x="87071" y="77343"/>
                  </a:lnTo>
                  <a:lnTo>
                    <a:pt x="87071" y="192278"/>
                  </a:lnTo>
                  <a:lnTo>
                    <a:pt x="259524" y="192278"/>
                  </a:lnTo>
                  <a:lnTo>
                    <a:pt x="259524" y="266192"/>
                  </a:lnTo>
                  <a:lnTo>
                    <a:pt x="87071" y="266192"/>
                  </a:lnTo>
                  <a:lnTo>
                    <a:pt x="87071" y="490601"/>
                  </a:lnTo>
                  <a:lnTo>
                    <a:pt x="0" y="490601"/>
                  </a:lnTo>
                  <a:lnTo>
                    <a:pt x="0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3686" y="3938778"/>
              <a:ext cx="115443" cy="1153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20595" y="3938778"/>
              <a:ext cx="115443" cy="1153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24379" y="3933190"/>
              <a:ext cx="2491740" cy="519430"/>
            </a:xfrm>
            <a:custGeom>
              <a:avLst/>
              <a:gdLst/>
              <a:ahLst/>
              <a:cxnLst/>
              <a:rect l="l" t="t" r="r" b="b"/>
              <a:pathLst>
                <a:path w="2491740" h="519429">
                  <a:moveTo>
                    <a:pt x="2491485" y="0"/>
                  </a:moveTo>
                  <a:lnTo>
                    <a:pt x="2491485" y="512318"/>
                  </a:lnTo>
                  <a:lnTo>
                    <a:pt x="2407793" y="512318"/>
                  </a:lnTo>
                  <a:lnTo>
                    <a:pt x="2407793" y="490601"/>
                  </a:lnTo>
                  <a:lnTo>
                    <a:pt x="2401724" y="496071"/>
                  </a:lnTo>
                  <a:lnTo>
                    <a:pt x="2360134" y="514173"/>
                  </a:lnTo>
                  <a:lnTo>
                    <a:pt x="2321433" y="519049"/>
                  </a:lnTo>
                  <a:lnTo>
                    <a:pt x="2285904" y="516072"/>
                  </a:lnTo>
                  <a:lnTo>
                    <a:pt x="2226849" y="492259"/>
                  </a:lnTo>
                  <a:lnTo>
                    <a:pt x="2184560" y="445349"/>
                  </a:lnTo>
                  <a:lnTo>
                    <a:pt x="2163085" y="379055"/>
                  </a:lnTo>
                  <a:lnTo>
                    <a:pt x="2160397" y="338836"/>
                  </a:lnTo>
                  <a:lnTo>
                    <a:pt x="2163472" y="298311"/>
                  </a:lnTo>
                  <a:lnTo>
                    <a:pt x="2188150" y="229072"/>
                  </a:lnTo>
                  <a:lnTo>
                    <a:pt x="2236039" y="177049"/>
                  </a:lnTo>
                  <a:lnTo>
                    <a:pt x="2297900" y="150292"/>
                  </a:lnTo>
                  <a:lnTo>
                    <a:pt x="2333497" y="146939"/>
                  </a:lnTo>
                  <a:lnTo>
                    <a:pt x="2353429" y="147986"/>
                  </a:lnTo>
                  <a:lnTo>
                    <a:pt x="2372455" y="151130"/>
                  </a:lnTo>
                  <a:lnTo>
                    <a:pt x="2390576" y="156368"/>
                  </a:lnTo>
                  <a:lnTo>
                    <a:pt x="2407793" y="163703"/>
                  </a:lnTo>
                  <a:lnTo>
                    <a:pt x="2407793" y="20066"/>
                  </a:lnTo>
                  <a:lnTo>
                    <a:pt x="2491485" y="0"/>
                  </a:lnTo>
                  <a:close/>
                </a:path>
                <a:path w="2491740" h="519429">
                  <a:moveTo>
                    <a:pt x="83693" y="0"/>
                  </a:moveTo>
                  <a:lnTo>
                    <a:pt x="83693" y="403098"/>
                  </a:lnTo>
                  <a:lnTo>
                    <a:pt x="86167" y="432909"/>
                  </a:lnTo>
                  <a:lnTo>
                    <a:pt x="93583" y="456041"/>
                  </a:lnTo>
                  <a:lnTo>
                    <a:pt x="105927" y="472481"/>
                  </a:lnTo>
                  <a:lnTo>
                    <a:pt x="123189" y="482219"/>
                  </a:lnTo>
                  <a:lnTo>
                    <a:pt x="111760" y="498314"/>
                  </a:lnTo>
                  <a:lnTo>
                    <a:pt x="96901" y="509825"/>
                  </a:lnTo>
                  <a:lnTo>
                    <a:pt x="78613" y="516741"/>
                  </a:lnTo>
                  <a:lnTo>
                    <a:pt x="56895" y="519049"/>
                  </a:lnTo>
                  <a:lnTo>
                    <a:pt x="31986" y="514097"/>
                  </a:lnTo>
                  <a:lnTo>
                    <a:pt x="14208" y="499252"/>
                  </a:lnTo>
                  <a:lnTo>
                    <a:pt x="3550" y="474525"/>
                  </a:lnTo>
                  <a:lnTo>
                    <a:pt x="0" y="439928"/>
                  </a:lnTo>
                  <a:lnTo>
                    <a:pt x="0" y="20066"/>
                  </a:lnTo>
                  <a:lnTo>
                    <a:pt x="83693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090671"/>
              <a:ext cx="9144000" cy="37673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9555" y="0"/>
              <a:ext cx="4314444" cy="30906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013" y="2327148"/>
              <a:ext cx="6050280" cy="810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9" y="266700"/>
            <a:ext cx="8578596" cy="61828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4289"/>
            <a:ext cx="23069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Distribution: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739" y="523493"/>
            <a:ext cx="8638540" cy="5634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3370" indent="336550">
              <a:lnSpc>
                <a:spcPct val="100000"/>
              </a:lnSpc>
              <a:spcBef>
                <a:spcPts val="95"/>
              </a:spcBef>
              <a:buAutoNum type="romanLcPeriod"/>
              <a:tabLst>
                <a:tab pos="349250" algn="l"/>
              </a:tabLst>
            </a:pPr>
            <a:r>
              <a:rPr sz="2800" dirty="0">
                <a:latin typeface="Trebuchet MS"/>
                <a:cs typeface="Trebuchet MS"/>
              </a:rPr>
              <a:t>Gujarat,</a:t>
            </a:r>
            <a:r>
              <a:rPr sz="2800" spc="-145" dirty="0">
                <a:latin typeface="Trebuchet MS"/>
                <a:cs typeface="Trebuchet MS"/>
              </a:rPr>
              <a:t> </a:t>
            </a:r>
            <a:r>
              <a:rPr sz="2800" spc="-60" dirty="0">
                <a:latin typeface="Trebuchet MS"/>
                <a:cs typeface="Trebuchet MS"/>
              </a:rPr>
              <a:t>Tamil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Nadu,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Uttar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Pradesh,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Punjab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and </a:t>
            </a:r>
            <a:r>
              <a:rPr sz="2800" dirty="0">
                <a:latin typeface="Trebuchet MS"/>
                <a:cs typeface="Trebuchet MS"/>
              </a:rPr>
              <a:t>Kerala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produce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more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than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half</a:t>
            </a:r>
            <a:r>
              <a:rPr sz="2800" spc="-5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total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fertilizer </a:t>
            </a:r>
            <a:r>
              <a:rPr sz="2800" dirty="0">
                <a:latin typeface="Trebuchet MS"/>
                <a:cs typeface="Trebuchet MS"/>
              </a:rPr>
              <a:t>production</a:t>
            </a:r>
            <a:r>
              <a:rPr sz="2800" spc="-9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in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India.</a:t>
            </a:r>
            <a:endParaRPr sz="2800">
              <a:latin typeface="Trebuchet MS"/>
              <a:cs typeface="Trebuchet MS"/>
            </a:endParaRPr>
          </a:p>
          <a:p>
            <a:pPr marL="12700" marR="57785" indent="418465">
              <a:lnSpc>
                <a:spcPct val="100000"/>
              </a:lnSpc>
              <a:buAutoNum type="romanLcPeriod"/>
              <a:tabLst>
                <a:tab pos="431165" algn="l"/>
              </a:tabLst>
            </a:pPr>
            <a:r>
              <a:rPr sz="2800" dirty="0">
                <a:latin typeface="Trebuchet MS"/>
                <a:cs typeface="Trebuchet MS"/>
              </a:rPr>
              <a:t>Andhra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Pradesh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and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Karnataka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are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other</a:t>
            </a:r>
            <a:r>
              <a:rPr sz="2800" spc="-11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important </a:t>
            </a:r>
            <a:r>
              <a:rPr sz="2800" dirty="0">
                <a:latin typeface="Trebuchet MS"/>
                <a:cs typeface="Trebuchet MS"/>
              </a:rPr>
              <a:t>producers.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Because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9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easy</a:t>
            </a:r>
            <a:r>
              <a:rPr sz="2800" spc="-9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availability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1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natural </a:t>
            </a:r>
            <a:r>
              <a:rPr sz="2800" dirty="0">
                <a:latin typeface="Trebuchet MS"/>
                <a:cs typeface="Trebuchet MS"/>
              </a:rPr>
              <a:t>gas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fertilizer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industry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is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widely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spread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in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the </a:t>
            </a:r>
            <a:r>
              <a:rPr sz="2800" spc="-10" dirty="0">
                <a:latin typeface="Trebuchet MS"/>
                <a:cs typeface="Trebuchet MS"/>
              </a:rPr>
              <a:t>country.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solidFill>
                  <a:srgbClr val="FF0000"/>
                </a:solidFill>
                <a:latin typeface="Trebuchet MS"/>
                <a:cs typeface="Trebuchet MS"/>
              </a:rPr>
              <a:t>Production: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Trebuchet MS"/>
                <a:cs typeface="Trebuchet MS"/>
              </a:rPr>
              <a:t>India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produces</a:t>
            </a:r>
            <a:r>
              <a:rPr sz="2800" spc="-6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about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1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million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tones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nitrogenous,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4 </a:t>
            </a:r>
            <a:r>
              <a:rPr sz="2800" dirty="0">
                <a:latin typeface="Trebuchet MS"/>
                <a:cs typeface="Trebuchet MS"/>
              </a:rPr>
              <a:t>million</a:t>
            </a:r>
            <a:r>
              <a:rPr sz="2800" spc="-9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tones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of</a:t>
            </a:r>
            <a:r>
              <a:rPr sz="2800" spc="-8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phosphatic</a:t>
            </a:r>
            <a:r>
              <a:rPr sz="2800" spc="-5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and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1.7</a:t>
            </a:r>
            <a:r>
              <a:rPr sz="2800" spc="-9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million</a:t>
            </a:r>
            <a:r>
              <a:rPr sz="2800" spc="-8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tones</a:t>
            </a:r>
            <a:r>
              <a:rPr sz="2800" spc="-85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of </a:t>
            </a:r>
            <a:r>
              <a:rPr sz="2800" dirty="0">
                <a:latin typeface="Trebuchet MS"/>
                <a:cs typeface="Trebuchet MS"/>
              </a:rPr>
              <a:t>potassic</a:t>
            </a:r>
            <a:r>
              <a:rPr sz="2800" spc="-4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fertilizers.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country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is</a:t>
            </a:r>
            <a:r>
              <a:rPr sz="2800" spc="-6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required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to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import </a:t>
            </a:r>
            <a:r>
              <a:rPr sz="2800" dirty="0">
                <a:latin typeface="Trebuchet MS"/>
                <a:cs typeface="Trebuchet MS"/>
              </a:rPr>
              <a:t>potassium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from</a:t>
            </a:r>
            <a:r>
              <a:rPr sz="2800" spc="-12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abroad.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57598"/>
              <a:ext cx="3962400" cy="3200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3657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4779" y="3678935"/>
              <a:ext cx="5189219" cy="31790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2939795"/>
              <a:ext cx="5907024" cy="10363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3876"/>
            <a:ext cx="890651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sz="2400" dirty="0">
                <a:latin typeface="Trebuchet MS"/>
                <a:cs typeface="Trebuchet MS"/>
              </a:rPr>
              <a:t>Cement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is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essential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for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construction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activity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such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as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building </a:t>
            </a:r>
            <a:r>
              <a:rPr sz="2400" dirty="0">
                <a:latin typeface="Trebuchet MS"/>
                <a:cs typeface="Trebuchet MS"/>
              </a:rPr>
              <a:t>houses,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factories,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bridges,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roads,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airports,</a:t>
            </a:r>
            <a:r>
              <a:rPr sz="2400" spc="-4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dams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and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for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other </a:t>
            </a:r>
            <a:r>
              <a:rPr sz="2400" dirty="0">
                <a:latin typeface="Trebuchet MS"/>
                <a:cs typeface="Trebuchet MS"/>
              </a:rPr>
              <a:t>commercial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establishments.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This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industry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requires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bulky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and </a:t>
            </a:r>
            <a:r>
              <a:rPr sz="2400" dirty="0">
                <a:latin typeface="Trebuchet MS"/>
                <a:cs typeface="Trebuchet MS"/>
              </a:rPr>
              <a:t>heavy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raw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materials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like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limestone,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silica,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alumina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and </a:t>
            </a:r>
            <a:r>
              <a:rPr sz="2400" dirty="0">
                <a:latin typeface="Trebuchet MS"/>
                <a:cs typeface="Trebuchet MS"/>
              </a:rPr>
              <a:t>gypsum.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Coal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and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electric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power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are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needed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apart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from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20" dirty="0">
                <a:latin typeface="Trebuchet MS"/>
                <a:cs typeface="Trebuchet MS"/>
              </a:rPr>
              <a:t>rail </a:t>
            </a:r>
            <a:r>
              <a:rPr sz="2400" spc="-10" dirty="0">
                <a:latin typeface="Trebuchet MS"/>
                <a:cs typeface="Trebuchet MS"/>
              </a:rPr>
              <a:t>transportation.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</a:tabLst>
            </a:pPr>
            <a:r>
              <a:rPr sz="2400" dirty="0">
                <a:latin typeface="Trebuchet MS"/>
                <a:cs typeface="Trebuchet MS"/>
              </a:rPr>
              <a:t>The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first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cement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plant</a:t>
            </a:r>
            <a:r>
              <a:rPr sz="2400" spc="-4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was</a:t>
            </a:r>
            <a:r>
              <a:rPr sz="2400" spc="-4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set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up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In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Chennai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in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1904.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606039"/>
            <a:ext cx="9144000" cy="4251960"/>
            <a:chOff x="0" y="2606039"/>
            <a:chExt cx="9144000" cy="4251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06039"/>
              <a:ext cx="4495800" cy="2859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08674"/>
              <a:ext cx="4495800" cy="14493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799" y="2606039"/>
              <a:ext cx="4625340" cy="2042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799" y="4648198"/>
              <a:ext cx="4648199" cy="2209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-19050"/>
            <a:ext cx="9182100" cy="6896100"/>
            <a:chOff x="-19050" y="-19050"/>
            <a:chExt cx="9182100" cy="6896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13860" cy="37002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94988" cy="3581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4114165" cy="3600450"/>
            </a:xfrm>
            <a:custGeom>
              <a:avLst/>
              <a:gdLst/>
              <a:ahLst/>
              <a:cxnLst/>
              <a:rect l="l" t="t" r="r" b="b"/>
              <a:pathLst>
                <a:path w="4114165" h="3600450">
                  <a:moveTo>
                    <a:pt x="0" y="3600450"/>
                  </a:moveTo>
                  <a:lnTo>
                    <a:pt x="4114038" y="3600450"/>
                  </a:lnTo>
                  <a:lnTo>
                    <a:pt x="411403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17390"/>
              <a:ext cx="4213860" cy="33406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81398"/>
              <a:ext cx="4094988" cy="32765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562348"/>
              <a:ext cx="4114165" cy="3295650"/>
            </a:xfrm>
            <a:custGeom>
              <a:avLst/>
              <a:gdLst/>
              <a:ahLst/>
              <a:cxnLst/>
              <a:rect l="l" t="t" r="r" b="b"/>
              <a:pathLst>
                <a:path w="4114165" h="3295650">
                  <a:moveTo>
                    <a:pt x="4114038" y="3295648"/>
                  </a:moveTo>
                  <a:lnTo>
                    <a:pt x="4114038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0979" y="0"/>
              <a:ext cx="5113020" cy="37002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4988" y="12192"/>
              <a:ext cx="5049012" cy="35692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75938" y="0"/>
              <a:ext cx="5068570" cy="3600450"/>
            </a:xfrm>
            <a:custGeom>
              <a:avLst/>
              <a:gdLst/>
              <a:ahLst/>
              <a:cxnLst/>
              <a:rect l="l" t="t" r="r" b="b"/>
              <a:pathLst>
                <a:path w="5068570" h="3600450">
                  <a:moveTo>
                    <a:pt x="0" y="3600450"/>
                  </a:moveTo>
                  <a:lnTo>
                    <a:pt x="5068061" y="3600450"/>
                  </a:lnTo>
                </a:path>
                <a:path w="5068570" h="3600450">
                  <a:moveTo>
                    <a:pt x="0" y="0"/>
                  </a:moveTo>
                  <a:lnTo>
                    <a:pt x="0" y="360045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38600" y="3517390"/>
              <a:ext cx="5105400" cy="33406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2608" y="3581398"/>
              <a:ext cx="5041392" cy="32765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083558" y="3562348"/>
              <a:ext cx="5060950" cy="3295650"/>
            </a:xfrm>
            <a:custGeom>
              <a:avLst/>
              <a:gdLst/>
              <a:ahLst/>
              <a:cxnLst/>
              <a:rect l="l" t="t" r="r" b="b"/>
              <a:pathLst>
                <a:path w="5060950" h="3295650">
                  <a:moveTo>
                    <a:pt x="5060442" y="0"/>
                  </a:moveTo>
                  <a:lnTo>
                    <a:pt x="0" y="0"/>
                  </a:lnTo>
                  <a:lnTo>
                    <a:pt x="0" y="3295648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9976" y="3829811"/>
              <a:ext cx="4195572" cy="6126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55667" y="3849115"/>
              <a:ext cx="4091304" cy="508000"/>
            </a:xfrm>
            <a:custGeom>
              <a:avLst/>
              <a:gdLst/>
              <a:ahLst/>
              <a:cxnLst/>
              <a:rect l="l" t="t" r="r" b="b"/>
              <a:pathLst>
                <a:path w="4091304" h="508000">
                  <a:moveTo>
                    <a:pt x="2938399" y="4444"/>
                  </a:moveTo>
                  <a:lnTo>
                    <a:pt x="2914778" y="4730"/>
                  </a:lnTo>
                  <a:lnTo>
                    <a:pt x="2883741" y="5587"/>
                  </a:lnTo>
                  <a:lnTo>
                    <a:pt x="2799461" y="9016"/>
                  </a:lnTo>
                  <a:lnTo>
                    <a:pt x="2799461" y="499363"/>
                  </a:lnTo>
                  <a:lnTo>
                    <a:pt x="2949448" y="499363"/>
                  </a:lnTo>
                  <a:lnTo>
                    <a:pt x="2987617" y="496891"/>
                  </a:lnTo>
                  <a:lnTo>
                    <a:pt x="3052907" y="477182"/>
                  </a:lnTo>
                  <a:lnTo>
                    <a:pt x="3102153" y="438562"/>
                  </a:lnTo>
                  <a:lnTo>
                    <a:pt x="3108466" y="428624"/>
                  </a:lnTo>
                  <a:lnTo>
                    <a:pt x="2929382" y="428624"/>
                  </a:lnTo>
                  <a:lnTo>
                    <a:pt x="2920495" y="428482"/>
                  </a:lnTo>
                  <a:lnTo>
                    <a:pt x="2910395" y="428053"/>
                  </a:lnTo>
                  <a:lnTo>
                    <a:pt x="2899056" y="427339"/>
                  </a:lnTo>
                  <a:lnTo>
                    <a:pt x="2886456" y="426338"/>
                  </a:lnTo>
                  <a:lnTo>
                    <a:pt x="2886456" y="264286"/>
                  </a:lnTo>
                  <a:lnTo>
                    <a:pt x="2913046" y="263493"/>
                  </a:lnTo>
                  <a:lnTo>
                    <a:pt x="2922871" y="263322"/>
                  </a:lnTo>
                  <a:lnTo>
                    <a:pt x="3099841" y="263270"/>
                  </a:lnTo>
                  <a:lnTo>
                    <a:pt x="3079115" y="242520"/>
                  </a:lnTo>
                  <a:lnTo>
                    <a:pt x="3039110" y="222376"/>
                  </a:lnTo>
                  <a:lnTo>
                    <a:pt x="3066113" y="203971"/>
                  </a:lnTo>
                  <a:lnTo>
                    <a:pt x="3071821" y="197611"/>
                  </a:lnTo>
                  <a:lnTo>
                    <a:pt x="2928620" y="197611"/>
                  </a:lnTo>
                  <a:lnTo>
                    <a:pt x="2917709" y="197518"/>
                  </a:lnTo>
                  <a:lnTo>
                    <a:pt x="2907061" y="197246"/>
                  </a:lnTo>
                  <a:lnTo>
                    <a:pt x="2896651" y="196808"/>
                  </a:lnTo>
                  <a:lnTo>
                    <a:pt x="2886456" y="196214"/>
                  </a:lnTo>
                  <a:lnTo>
                    <a:pt x="2886456" y="78739"/>
                  </a:lnTo>
                  <a:lnTo>
                    <a:pt x="2900648" y="77999"/>
                  </a:lnTo>
                  <a:lnTo>
                    <a:pt x="2913697" y="77485"/>
                  </a:lnTo>
                  <a:lnTo>
                    <a:pt x="2925603" y="77186"/>
                  </a:lnTo>
                  <a:lnTo>
                    <a:pt x="3090196" y="77088"/>
                  </a:lnTo>
                  <a:lnTo>
                    <a:pt x="3090068" y="76692"/>
                  </a:lnTo>
                  <a:lnTo>
                    <a:pt x="3057779" y="37083"/>
                  </a:lnTo>
                  <a:lnTo>
                    <a:pt x="3006423" y="12572"/>
                  </a:lnTo>
                  <a:lnTo>
                    <a:pt x="2974500" y="6473"/>
                  </a:lnTo>
                  <a:lnTo>
                    <a:pt x="2938399" y="4444"/>
                  </a:lnTo>
                  <a:close/>
                </a:path>
                <a:path w="4091304" h="508000">
                  <a:moveTo>
                    <a:pt x="3099841" y="263270"/>
                  </a:moveTo>
                  <a:lnTo>
                    <a:pt x="2930398" y="263270"/>
                  </a:lnTo>
                  <a:lnTo>
                    <a:pt x="2958538" y="264461"/>
                  </a:lnTo>
                  <a:lnTo>
                    <a:pt x="2982166" y="268033"/>
                  </a:lnTo>
                  <a:lnTo>
                    <a:pt x="3026410" y="293274"/>
                  </a:lnTo>
                  <a:lnTo>
                    <a:pt x="3040126" y="343280"/>
                  </a:lnTo>
                  <a:lnTo>
                    <a:pt x="3038482" y="364595"/>
                  </a:lnTo>
                  <a:lnTo>
                    <a:pt x="3013837" y="408939"/>
                  </a:lnTo>
                  <a:lnTo>
                    <a:pt x="2956454" y="427388"/>
                  </a:lnTo>
                  <a:lnTo>
                    <a:pt x="2929382" y="428624"/>
                  </a:lnTo>
                  <a:lnTo>
                    <a:pt x="3108466" y="428624"/>
                  </a:lnTo>
                  <a:lnTo>
                    <a:pt x="3117945" y="413702"/>
                  </a:lnTo>
                  <a:lnTo>
                    <a:pt x="3127402" y="385413"/>
                  </a:lnTo>
                  <a:lnTo>
                    <a:pt x="3130550" y="353694"/>
                  </a:lnTo>
                  <a:lnTo>
                    <a:pt x="3124835" y="308191"/>
                  </a:lnTo>
                  <a:lnTo>
                    <a:pt x="3107690" y="271129"/>
                  </a:lnTo>
                  <a:lnTo>
                    <a:pt x="3099841" y="263270"/>
                  </a:lnTo>
                  <a:close/>
                </a:path>
                <a:path w="4091304" h="508000">
                  <a:moveTo>
                    <a:pt x="3090196" y="77088"/>
                  </a:moveTo>
                  <a:lnTo>
                    <a:pt x="2936366" y="77088"/>
                  </a:lnTo>
                  <a:lnTo>
                    <a:pt x="2970204" y="80615"/>
                  </a:lnTo>
                  <a:lnTo>
                    <a:pt x="2994374" y="91201"/>
                  </a:lnTo>
                  <a:lnTo>
                    <a:pt x="3008876" y="108860"/>
                  </a:lnTo>
                  <a:lnTo>
                    <a:pt x="3013710" y="133603"/>
                  </a:lnTo>
                  <a:lnTo>
                    <a:pt x="3008397" y="161607"/>
                  </a:lnTo>
                  <a:lnTo>
                    <a:pt x="2992453" y="181609"/>
                  </a:lnTo>
                  <a:lnTo>
                    <a:pt x="2965864" y="193611"/>
                  </a:lnTo>
                  <a:lnTo>
                    <a:pt x="2928620" y="197611"/>
                  </a:lnTo>
                  <a:lnTo>
                    <a:pt x="3071821" y="197611"/>
                  </a:lnTo>
                  <a:lnTo>
                    <a:pt x="3085401" y="182483"/>
                  </a:lnTo>
                  <a:lnTo>
                    <a:pt x="3096974" y="157922"/>
                  </a:lnTo>
                  <a:lnTo>
                    <a:pt x="3100832" y="130301"/>
                  </a:lnTo>
                  <a:lnTo>
                    <a:pt x="3098141" y="101752"/>
                  </a:lnTo>
                  <a:lnTo>
                    <a:pt x="3090196" y="77088"/>
                  </a:lnTo>
                  <a:close/>
                </a:path>
                <a:path w="4091304" h="508000">
                  <a:moveTo>
                    <a:pt x="233807" y="2031"/>
                  </a:moveTo>
                  <a:lnTo>
                    <a:pt x="195580" y="2031"/>
                  </a:lnTo>
                  <a:lnTo>
                    <a:pt x="0" y="499363"/>
                  </a:lnTo>
                  <a:lnTo>
                    <a:pt x="96774" y="499363"/>
                  </a:lnTo>
                  <a:lnTo>
                    <a:pt x="130937" y="399922"/>
                  </a:lnTo>
                  <a:lnTo>
                    <a:pt x="391601" y="399922"/>
                  </a:lnTo>
                  <a:lnTo>
                    <a:pt x="365160" y="333247"/>
                  </a:lnTo>
                  <a:lnTo>
                    <a:pt x="155702" y="333247"/>
                  </a:lnTo>
                  <a:lnTo>
                    <a:pt x="214630" y="152018"/>
                  </a:lnTo>
                  <a:lnTo>
                    <a:pt x="293288" y="152018"/>
                  </a:lnTo>
                  <a:lnTo>
                    <a:pt x="233807" y="2031"/>
                  </a:lnTo>
                  <a:close/>
                </a:path>
                <a:path w="4091304" h="508000">
                  <a:moveTo>
                    <a:pt x="391601" y="399922"/>
                  </a:moveTo>
                  <a:lnTo>
                    <a:pt x="299085" y="399922"/>
                  </a:lnTo>
                  <a:lnTo>
                    <a:pt x="334899" y="499363"/>
                  </a:lnTo>
                  <a:lnTo>
                    <a:pt x="431038" y="499363"/>
                  </a:lnTo>
                  <a:lnTo>
                    <a:pt x="391601" y="399922"/>
                  </a:lnTo>
                  <a:close/>
                </a:path>
                <a:path w="4091304" h="508000">
                  <a:moveTo>
                    <a:pt x="293288" y="152018"/>
                  </a:moveTo>
                  <a:lnTo>
                    <a:pt x="214630" y="152018"/>
                  </a:lnTo>
                  <a:lnTo>
                    <a:pt x="273558" y="333247"/>
                  </a:lnTo>
                  <a:lnTo>
                    <a:pt x="365160" y="333247"/>
                  </a:lnTo>
                  <a:lnTo>
                    <a:pt x="293288" y="152018"/>
                  </a:lnTo>
                  <a:close/>
                </a:path>
                <a:path w="4091304" h="508000">
                  <a:moveTo>
                    <a:pt x="2505329" y="0"/>
                  </a:moveTo>
                  <a:lnTo>
                    <a:pt x="2459728" y="4544"/>
                  </a:lnTo>
                  <a:lnTo>
                    <a:pt x="2418937" y="18160"/>
                  </a:lnTo>
                  <a:lnTo>
                    <a:pt x="2382956" y="40826"/>
                  </a:lnTo>
                  <a:lnTo>
                    <a:pt x="2351786" y="72516"/>
                  </a:lnTo>
                  <a:lnTo>
                    <a:pt x="2326689" y="110809"/>
                  </a:lnTo>
                  <a:lnTo>
                    <a:pt x="2308748" y="153114"/>
                  </a:lnTo>
                  <a:lnTo>
                    <a:pt x="2297975" y="199443"/>
                  </a:lnTo>
                  <a:lnTo>
                    <a:pt x="2294382" y="249808"/>
                  </a:lnTo>
                  <a:lnTo>
                    <a:pt x="2297670" y="306605"/>
                  </a:lnTo>
                  <a:lnTo>
                    <a:pt x="2307542" y="356996"/>
                  </a:lnTo>
                  <a:lnTo>
                    <a:pt x="2324010" y="401006"/>
                  </a:lnTo>
                  <a:lnTo>
                    <a:pt x="2347087" y="438657"/>
                  </a:lnTo>
                  <a:lnTo>
                    <a:pt x="2376350" y="468848"/>
                  </a:lnTo>
                  <a:lnTo>
                    <a:pt x="2411364" y="490442"/>
                  </a:lnTo>
                  <a:lnTo>
                    <a:pt x="2452117" y="503416"/>
                  </a:lnTo>
                  <a:lnTo>
                    <a:pt x="2498598" y="507745"/>
                  </a:lnTo>
                  <a:lnTo>
                    <a:pt x="2549322" y="503388"/>
                  </a:lnTo>
                  <a:lnTo>
                    <a:pt x="2593879" y="490315"/>
                  </a:lnTo>
                  <a:lnTo>
                    <a:pt x="2632293" y="468526"/>
                  </a:lnTo>
                  <a:lnTo>
                    <a:pt x="2664587" y="438022"/>
                  </a:lnTo>
                  <a:lnTo>
                    <a:pt x="2669816" y="430275"/>
                  </a:lnTo>
                  <a:lnTo>
                    <a:pt x="2498598" y="430275"/>
                  </a:lnTo>
                  <a:lnTo>
                    <a:pt x="2472503" y="427343"/>
                  </a:lnTo>
                  <a:lnTo>
                    <a:pt x="2430125" y="403808"/>
                  </a:lnTo>
                  <a:lnTo>
                    <a:pt x="2401147" y="357108"/>
                  </a:lnTo>
                  <a:lnTo>
                    <a:pt x="2386617" y="290433"/>
                  </a:lnTo>
                  <a:lnTo>
                    <a:pt x="2384806" y="249808"/>
                  </a:lnTo>
                  <a:lnTo>
                    <a:pt x="2386756" y="212304"/>
                  </a:lnTo>
                  <a:lnTo>
                    <a:pt x="2402326" y="149439"/>
                  </a:lnTo>
                  <a:lnTo>
                    <a:pt x="2433212" y="103649"/>
                  </a:lnTo>
                  <a:lnTo>
                    <a:pt x="2477893" y="80269"/>
                  </a:lnTo>
                  <a:lnTo>
                    <a:pt x="2505329" y="77342"/>
                  </a:lnTo>
                  <a:lnTo>
                    <a:pt x="2675023" y="77342"/>
                  </a:lnTo>
                  <a:lnTo>
                    <a:pt x="2667127" y="65658"/>
                  </a:lnTo>
                  <a:lnTo>
                    <a:pt x="2636023" y="36968"/>
                  </a:lnTo>
                  <a:lnTo>
                    <a:pt x="2598705" y="16446"/>
                  </a:lnTo>
                  <a:lnTo>
                    <a:pt x="2555148" y="4115"/>
                  </a:lnTo>
                  <a:lnTo>
                    <a:pt x="2505329" y="0"/>
                  </a:lnTo>
                  <a:close/>
                </a:path>
                <a:path w="4091304" h="508000">
                  <a:moveTo>
                    <a:pt x="2675023" y="77342"/>
                  </a:moveTo>
                  <a:lnTo>
                    <a:pt x="2505329" y="77342"/>
                  </a:lnTo>
                  <a:lnTo>
                    <a:pt x="2551140" y="84245"/>
                  </a:lnTo>
                  <a:lnTo>
                    <a:pt x="2586771" y="104949"/>
                  </a:lnTo>
                  <a:lnTo>
                    <a:pt x="2612222" y="139449"/>
                  </a:lnTo>
                  <a:lnTo>
                    <a:pt x="2627492" y="187737"/>
                  </a:lnTo>
                  <a:lnTo>
                    <a:pt x="2632583" y="249808"/>
                  </a:lnTo>
                  <a:lnTo>
                    <a:pt x="2630439" y="291270"/>
                  </a:lnTo>
                  <a:lnTo>
                    <a:pt x="2613294" y="358429"/>
                  </a:lnTo>
                  <a:lnTo>
                    <a:pt x="2579197" y="404344"/>
                  </a:lnTo>
                  <a:lnTo>
                    <a:pt x="2529337" y="427394"/>
                  </a:lnTo>
                  <a:lnTo>
                    <a:pt x="2498598" y="430275"/>
                  </a:lnTo>
                  <a:lnTo>
                    <a:pt x="2669816" y="430275"/>
                  </a:lnTo>
                  <a:lnTo>
                    <a:pt x="2690163" y="400131"/>
                  </a:lnTo>
                  <a:lnTo>
                    <a:pt x="2708417" y="356155"/>
                  </a:lnTo>
                  <a:lnTo>
                    <a:pt x="2719361" y="306060"/>
                  </a:lnTo>
                  <a:lnTo>
                    <a:pt x="2723007" y="249808"/>
                  </a:lnTo>
                  <a:lnTo>
                    <a:pt x="2719508" y="193871"/>
                  </a:lnTo>
                  <a:lnTo>
                    <a:pt x="2709021" y="144541"/>
                  </a:lnTo>
                  <a:lnTo>
                    <a:pt x="2691556" y="101808"/>
                  </a:lnTo>
                  <a:lnTo>
                    <a:pt x="2675023" y="77342"/>
                  </a:lnTo>
                  <a:close/>
                </a:path>
                <a:path w="4091304" h="508000">
                  <a:moveTo>
                    <a:pt x="1513205" y="0"/>
                  </a:moveTo>
                  <a:lnTo>
                    <a:pt x="1467604" y="4544"/>
                  </a:lnTo>
                  <a:lnTo>
                    <a:pt x="1426813" y="18160"/>
                  </a:lnTo>
                  <a:lnTo>
                    <a:pt x="1390832" y="40826"/>
                  </a:lnTo>
                  <a:lnTo>
                    <a:pt x="1359662" y="72516"/>
                  </a:lnTo>
                  <a:lnTo>
                    <a:pt x="1334565" y="110809"/>
                  </a:lnTo>
                  <a:lnTo>
                    <a:pt x="1316624" y="153114"/>
                  </a:lnTo>
                  <a:lnTo>
                    <a:pt x="1305851" y="199443"/>
                  </a:lnTo>
                  <a:lnTo>
                    <a:pt x="1302258" y="249808"/>
                  </a:lnTo>
                  <a:lnTo>
                    <a:pt x="1305546" y="306605"/>
                  </a:lnTo>
                  <a:lnTo>
                    <a:pt x="1315418" y="356996"/>
                  </a:lnTo>
                  <a:lnTo>
                    <a:pt x="1331886" y="401006"/>
                  </a:lnTo>
                  <a:lnTo>
                    <a:pt x="1354963" y="438657"/>
                  </a:lnTo>
                  <a:lnTo>
                    <a:pt x="1384226" y="468848"/>
                  </a:lnTo>
                  <a:lnTo>
                    <a:pt x="1419240" y="490442"/>
                  </a:lnTo>
                  <a:lnTo>
                    <a:pt x="1459993" y="503416"/>
                  </a:lnTo>
                  <a:lnTo>
                    <a:pt x="1506474" y="507745"/>
                  </a:lnTo>
                  <a:lnTo>
                    <a:pt x="1557198" y="503388"/>
                  </a:lnTo>
                  <a:lnTo>
                    <a:pt x="1601755" y="490315"/>
                  </a:lnTo>
                  <a:lnTo>
                    <a:pt x="1640169" y="468526"/>
                  </a:lnTo>
                  <a:lnTo>
                    <a:pt x="1672463" y="438022"/>
                  </a:lnTo>
                  <a:lnTo>
                    <a:pt x="1677692" y="430275"/>
                  </a:lnTo>
                  <a:lnTo>
                    <a:pt x="1506474" y="430275"/>
                  </a:lnTo>
                  <a:lnTo>
                    <a:pt x="1480379" y="427343"/>
                  </a:lnTo>
                  <a:lnTo>
                    <a:pt x="1438001" y="403808"/>
                  </a:lnTo>
                  <a:lnTo>
                    <a:pt x="1409023" y="357108"/>
                  </a:lnTo>
                  <a:lnTo>
                    <a:pt x="1394493" y="290433"/>
                  </a:lnTo>
                  <a:lnTo>
                    <a:pt x="1392682" y="249808"/>
                  </a:lnTo>
                  <a:lnTo>
                    <a:pt x="1394632" y="212304"/>
                  </a:lnTo>
                  <a:lnTo>
                    <a:pt x="1410202" y="149439"/>
                  </a:lnTo>
                  <a:lnTo>
                    <a:pt x="1441088" y="103649"/>
                  </a:lnTo>
                  <a:lnTo>
                    <a:pt x="1485769" y="80269"/>
                  </a:lnTo>
                  <a:lnTo>
                    <a:pt x="1513205" y="77342"/>
                  </a:lnTo>
                  <a:lnTo>
                    <a:pt x="1682899" y="77342"/>
                  </a:lnTo>
                  <a:lnTo>
                    <a:pt x="1675003" y="65658"/>
                  </a:lnTo>
                  <a:lnTo>
                    <a:pt x="1643899" y="36968"/>
                  </a:lnTo>
                  <a:lnTo>
                    <a:pt x="1606581" y="16446"/>
                  </a:lnTo>
                  <a:lnTo>
                    <a:pt x="1563024" y="4115"/>
                  </a:lnTo>
                  <a:lnTo>
                    <a:pt x="1513205" y="0"/>
                  </a:lnTo>
                  <a:close/>
                </a:path>
                <a:path w="4091304" h="508000">
                  <a:moveTo>
                    <a:pt x="1147318" y="86105"/>
                  </a:moveTo>
                  <a:lnTo>
                    <a:pt x="1060196" y="86105"/>
                  </a:lnTo>
                  <a:lnTo>
                    <a:pt x="1060196" y="499363"/>
                  </a:lnTo>
                  <a:lnTo>
                    <a:pt x="1147318" y="499363"/>
                  </a:lnTo>
                  <a:lnTo>
                    <a:pt x="1147318" y="86105"/>
                  </a:lnTo>
                  <a:close/>
                </a:path>
                <a:path w="4091304" h="508000">
                  <a:moveTo>
                    <a:pt x="1682899" y="77342"/>
                  </a:moveTo>
                  <a:lnTo>
                    <a:pt x="1513205" y="77342"/>
                  </a:lnTo>
                  <a:lnTo>
                    <a:pt x="1559016" y="84245"/>
                  </a:lnTo>
                  <a:lnTo>
                    <a:pt x="1594647" y="104949"/>
                  </a:lnTo>
                  <a:lnTo>
                    <a:pt x="1620098" y="139449"/>
                  </a:lnTo>
                  <a:lnTo>
                    <a:pt x="1635368" y="187737"/>
                  </a:lnTo>
                  <a:lnTo>
                    <a:pt x="1640459" y="249808"/>
                  </a:lnTo>
                  <a:lnTo>
                    <a:pt x="1638315" y="291270"/>
                  </a:lnTo>
                  <a:lnTo>
                    <a:pt x="1621170" y="358429"/>
                  </a:lnTo>
                  <a:lnTo>
                    <a:pt x="1587073" y="404344"/>
                  </a:lnTo>
                  <a:lnTo>
                    <a:pt x="1537213" y="427394"/>
                  </a:lnTo>
                  <a:lnTo>
                    <a:pt x="1506474" y="430275"/>
                  </a:lnTo>
                  <a:lnTo>
                    <a:pt x="1677692" y="430275"/>
                  </a:lnTo>
                  <a:lnTo>
                    <a:pt x="1698039" y="400131"/>
                  </a:lnTo>
                  <a:lnTo>
                    <a:pt x="1716293" y="356155"/>
                  </a:lnTo>
                  <a:lnTo>
                    <a:pt x="1727237" y="306060"/>
                  </a:lnTo>
                  <a:lnTo>
                    <a:pt x="1730883" y="249808"/>
                  </a:lnTo>
                  <a:lnTo>
                    <a:pt x="1727384" y="193871"/>
                  </a:lnTo>
                  <a:lnTo>
                    <a:pt x="1716897" y="144541"/>
                  </a:lnTo>
                  <a:lnTo>
                    <a:pt x="1699432" y="101808"/>
                  </a:lnTo>
                  <a:lnTo>
                    <a:pt x="1682899" y="77342"/>
                  </a:lnTo>
                  <a:close/>
                </a:path>
                <a:path w="4091304" h="508000">
                  <a:moveTo>
                    <a:pt x="1310386" y="8762"/>
                  </a:moveTo>
                  <a:lnTo>
                    <a:pt x="904240" y="8762"/>
                  </a:lnTo>
                  <a:lnTo>
                    <a:pt x="904240" y="86105"/>
                  </a:lnTo>
                  <a:lnTo>
                    <a:pt x="1310386" y="86105"/>
                  </a:lnTo>
                  <a:lnTo>
                    <a:pt x="1310386" y="8762"/>
                  </a:lnTo>
                  <a:close/>
                </a:path>
                <a:path w="4091304" h="508000">
                  <a:moveTo>
                    <a:pt x="4090924" y="8762"/>
                  </a:moveTo>
                  <a:lnTo>
                    <a:pt x="3777868" y="8762"/>
                  </a:lnTo>
                  <a:lnTo>
                    <a:pt x="3777868" y="499363"/>
                  </a:lnTo>
                  <a:lnTo>
                    <a:pt x="4087241" y="499363"/>
                  </a:lnTo>
                  <a:lnTo>
                    <a:pt x="4087241" y="422020"/>
                  </a:lnTo>
                  <a:lnTo>
                    <a:pt x="3864864" y="422020"/>
                  </a:lnTo>
                  <a:lnTo>
                    <a:pt x="3864864" y="274954"/>
                  </a:lnTo>
                  <a:lnTo>
                    <a:pt x="4026916" y="274954"/>
                  </a:lnTo>
                  <a:lnTo>
                    <a:pt x="4026916" y="200913"/>
                  </a:lnTo>
                  <a:lnTo>
                    <a:pt x="3864864" y="200913"/>
                  </a:lnTo>
                  <a:lnTo>
                    <a:pt x="3864864" y="86105"/>
                  </a:lnTo>
                  <a:lnTo>
                    <a:pt x="4090924" y="86105"/>
                  </a:lnTo>
                  <a:lnTo>
                    <a:pt x="4090924" y="8762"/>
                  </a:lnTo>
                  <a:close/>
                </a:path>
                <a:path w="4091304" h="508000">
                  <a:moveTo>
                    <a:pt x="3485388" y="8762"/>
                  </a:moveTo>
                  <a:lnTo>
                    <a:pt x="3398392" y="8762"/>
                  </a:lnTo>
                  <a:lnTo>
                    <a:pt x="3398392" y="499363"/>
                  </a:lnTo>
                  <a:lnTo>
                    <a:pt x="3707130" y="499363"/>
                  </a:lnTo>
                  <a:lnTo>
                    <a:pt x="3707130" y="422020"/>
                  </a:lnTo>
                  <a:lnTo>
                    <a:pt x="3485388" y="422020"/>
                  </a:lnTo>
                  <a:lnTo>
                    <a:pt x="3485388" y="8762"/>
                  </a:lnTo>
                  <a:close/>
                </a:path>
                <a:path w="4091304" h="508000">
                  <a:moveTo>
                    <a:pt x="3296539" y="8762"/>
                  </a:moveTo>
                  <a:lnTo>
                    <a:pt x="3209543" y="8762"/>
                  </a:lnTo>
                  <a:lnTo>
                    <a:pt x="3209543" y="499363"/>
                  </a:lnTo>
                  <a:lnTo>
                    <a:pt x="3296539" y="499363"/>
                  </a:lnTo>
                  <a:lnTo>
                    <a:pt x="3296539" y="8762"/>
                  </a:lnTo>
                  <a:close/>
                </a:path>
                <a:path w="4091304" h="508000">
                  <a:moveTo>
                    <a:pt x="1981395" y="235076"/>
                  </a:moveTo>
                  <a:lnTo>
                    <a:pt x="1900682" y="235076"/>
                  </a:lnTo>
                  <a:lnTo>
                    <a:pt x="1999488" y="505967"/>
                  </a:lnTo>
                  <a:lnTo>
                    <a:pt x="2030603" y="505967"/>
                  </a:lnTo>
                  <a:lnTo>
                    <a:pt x="2091424" y="339216"/>
                  </a:lnTo>
                  <a:lnTo>
                    <a:pt x="2014855" y="339216"/>
                  </a:lnTo>
                  <a:lnTo>
                    <a:pt x="1981395" y="235076"/>
                  </a:lnTo>
                  <a:close/>
                </a:path>
                <a:path w="4091304" h="508000">
                  <a:moveTo>
                    <a:pt x="1908683" y="8762"/>
                  </a:moveTo>
                  <a:lnTo>
                    <a:pt x="1862582" y="8762"/>
                  </a:lnTo>
                  <a:lnTo>
                    <a:pt x="1763776" y="499617"/>
                  </a:lnTo>
                  <a:lnTo>
                    <a:pt x="1847850" y="499617"/>
                  </a:lnTo>
                  <a:lnTo>
                    <a:pt x="1900682" y="235076"/>
                  </a:lnTo>
                  <a:lnTo>
                    <a:pt x="1981395" y="235076"/>
                  </a:lnTo>
                  <a:lnTo>
                    <a:pt x="1908683" y="8762"/>
                  </a:lnTo>
                  <a:close/>
                </a:path>
                <a:path w="4091304" h="508000">
                  <a:moveTo>
                    <a:pt x="2210729" y="235076"/>
                  </a:moveTo>
                  <a:lnTo>
                    <a:pt x="2129409" y="235076"/>
                  </a:lnTo>
                  <a:lnTo>
                    <a:pt x="2180336" y="499617"/>
                  </a:lnTo>
                  <a:lnTo>
                    <a:pt x="2264664" y="499617"/>
                  </a:lnTo>
                  <a:lnTo>
                    <a:pt x="2210729" y="235076"/>
                  </a:lnTo>
                  <a:close/>
                </a:path>
                <a:path w="4091304" h="508000">
                  <a:moveTo>
                    <a:pt x="2164588" y="8762"/>
                  </a:moveTo>
                  <a:lnTo>
                    <a:pt x="2118741" y="8762"/>
                  </a:lnTo>
                  <a:lnTo>
                    <a:pt x="2014855" y="339216"/>
                  </a:lnTo>
                  <a:lnTo>
                    <a:pt x="2091424" y="339216"/>
                  </a:lnTo>
                  <a:lnTo>
                    <a:pt x="2129409" y="235076"/>
                  </a:lnTo>
                  <a:lnTo>
                    <a:pt x="2210729" y="235076"/>
                  </a:lnTo>
                  <a:lnTo>
                    <a:pt x="2164588" y="8762"/>
                  </a:lnTo>
                  <a:close/>
                </a:path>
                <a:path w="4091304" h="508000">
                  <a:moveTo>
                    <a:pt x="569976" y="8762"/>
                  </a:moveTo>
                  <a:lnTo>
                    <a:pt x="482981" y="8762"/>
                  </a:lnTo>
                  <a:lnTo>
                    <a:pt x="483010" y="346328"/>
                  </a:lnTo>
                  <a:lnTo>
                    <a:pt x="494538" y="414940"/>
                  </a:lnTo>
                  <a:lnTo>
                    <a:pt x="529336" y="465835"/>
                  </a:lnTo>
                  <a:lnTo>
                    <a:pt x="585422" y="497268"/>
                  </a:lnTo>
                  <a:lnTo>
                    <a:pt x="661035" y="507745"/>
                  </a:lnTo>
                  <a:lnTo>
                    <a:pt x="701299" y="505057"/>
                  </a:lnTo>
                  <a:lnTo>
                    <a:pt x="769066" y="483582"/>
                  </a:lnTo>
                  <a:lnTo>
                    <a:pt x="818713" y="441340"/>
                  </a:lnTo>
                  <a:lnTo>
                    <a:pt x="825067" y="430275"/>
                  </a:lnTo>
                  <a:lnTo>
                    <a:pt x="660400" y="430275"/>
                  </a:lnTo>
                  <a:lnTo>
                    <a:pt x="640468" y="428728"/>
                  </a:lnTo>
                  <a:lnTo>
                    <a:pt x="594106" y="405510"/>
                  </a:lnTo>
                  <a:lnTo>
                    <a:pt x="571478" y="360112"/>
                  </a:lnTo>
                  <a:lnTo>
                    <a:pt x="569976" y="341248"/>
                  </a:lnTo>
                  <a:lnTo>
                    <a:pt x="569976" y="8762"/>
                  </a:lnTo>
                  <a:close/>
                </a:path>
                <a:path w="4091304" h="508000">
                  <a:moveTo>
                    <a:pt x="847217" y="8762"/>
                  </a:moveTo>
                  <a:lnTo>
                    <a:pt x="760222" y="8762"/>
                  </a:lnTo>
                  <a:lnTo>
                    <a:pt x="760222" y="339597"/>
                  </a:lnTo>
                  <a:lnTo>
                    <a:pt x="758578" y="359548"/>
                  </a:lnTo>
                  <a:lnTo>
                    <a:pt x="733933" y="406018"/>
                  </a:lnTo>
                  <a:lnTo>
                    <a:pt x="682712" y="428771"/>
                  </a:lnTo>
                  <a:lnTo>
                    <a:pt x="660400" y="430275"/>
                  </a:lnTo>
                  <a:lnTo>
                    <a:pt x="825067" y="430275"/>
                  </a:lnTo>
                  <a:lnTo>
                    <a:pt x="834548" y="413765"/>
                  </a:lnTo>
                  <a:lnTo>
                    <a:pt x="844049" y="382095"/>
                  </a:lnTo>
                  <a:lnTo>
                    <a:pt x="847217" y="346328"/>
                  </a:lnTo>
                  <a:lnTo>
                    <a:pt x="847217" y="8762"/>
                  </a:lnTo>
                  <a:close/>
                </a:path>
              </a:pathLst>
            </a:custGeom>
            <a:solidFill>
              <a:srgbClr val="A7EA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32218" y="4102480"/>
              <a:ext cx="173481" cy="18516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11370" y="3926459"/>
              <a:ext cx="2477135" cy="353060"/>
            </a:xfrm>
            <a:custGeom>
              <a:avLst/>
              <a:gdLst/>
              <a:ahLst/>
              <a:cxnLst/>
              <a:rect l="l" t="t" r="r" b="b"/>
              <a:pathLst>
                <a:path w="2477134" h="353060">
                  <a:moveTo>
                    <a:pt x="58927" y="74676"/>
                  </a:moveTo>
                  <a:lnTo>
                    <a:pt x="0" y="255905"/>
                  </a:lnTo>
                  <a:lnTo>
                    <a:pt x="117855" y="255905"/>
                  </a:lnTo>
                  <a:lnTo>
                    <a:pt x="58927" y="74676"/>
                  </a:lnTo>
                  <a:close/>
                </a:path>
                <a:path w="2477134" h="353060">
                  <a:moveTo>
                    <a:pt x="2349627" y="0"/>
                  </a:moveTo>
                  <a:lnTo>
                    <a:pt x="2298160" y="11699"/>
                  </a:lnTo>
                  <a:lnTo>
                    <a:pt x="2260219" y="46736"/>
                  </a:lnTo>
                  <a:lnTo>
                    <a:pt x="2236898" y="101504"/>
                  </a:lnTo>
                  <a:lnTo>
                    <a:pt x="2229104" y="172466"/>
                  </a:lnTo>
                  <a:lnTo>
                    <a:pt x="2230915" y="213090"/>
                  </a:lnTo>
                  <a:lnTo>
                    <a:pt x="2245445" y="279765"/>
                  </a:lnTo>
                  <a:lnTo>
                    <a:pt x="2274423" y="326465"/>
                  </a:lnTo>
                  <a:lnTo>
                    <a:pt x="2316801" y="350000"/>
                  </a:lnTo>
                  <a:lnTo>
                    <a:pt x="2342896" y="352933"/>
                  </a:lnTo>
                  <a:lnTo>
                    <a:pt x="2373635" y="350051"/>
                  </a:lnTo>
                  <a:lnTo>
                    <a:pt x="2423495" y="327001"/>
                  </a:lnTo>
                  <a:lnTo>
                    <a:pt x="2457592" y="281086"/>
                  </a:lnTo>
                  <a:lnTo>
                    <a:pt x="2474737" y="213927"/>
                  </a:lnTo>
                  <a:lnTo>
                    <a:pt x="2476880" y="172466"/>
                  </a:lnTo>
                  <a:lnTo>
                    <a:pt x="2471790" y="110394"/>
                  </a:lnTo>
                  <a:lnTo>
                    <a:pt x="2456520" y="62106"/>
                  </a:lnTo>
                  <a:lnTo>
                    <a:pt x="2431069" y="27606"/>
                  </a:lnTo>
                  <a:lnTo>
                    <a:pt x="2395438" y="6902"/>
                  </a:lnTo>
                  <a:lnTo>
                    <a:pt x="2349627" y="0"/>
                  </a:lnTo>
                  <a:close/>
                </a:path>
                <a:path w="2477134" h="353060">
                  <a:moveTo>
                    <a:pt x="1357502" y="0"/>
                  </a:moveTo>
                  <a:lnTo>
                    <a:pt x="1306036" y="11699"/>
                  </a:lnTo>
                  <a:lnTo>
                    <a:pt x="1268094" y="46736"/>
                  </a:lnTo>
                  <a:lnTo>
                    <a:pt x="1244774" y="101504"/>
                  </a:lnTo>
                  <a:lnTo>
                    <a:pt x="1236979" y="172466"/>
                  </a:lnTo>
                  <a:lnTo>
                    <a:pt x="1238791" y="213090"/>
                  </a:lnTo>
                  <a:lnTo>
                    <a:pt x="1253321" y="279765"/>
                  </a:lnTo>
                  <a:lnTo>
                    <a:pt x="1282299" y="326465"/>
                  </a:lnTo>
                  <a:lnTo>
                    <a:pt x="1324677" y="350000"/>
                  </a:lnTo>
                  <a:lnTo>
                    <a:pt x="1350771" y="352933"/>
                  </a:lnTo>
                  <a:lnTo>
                    <a:pt x="1381511" y="350051"/>
                  </a:lnTo>
                  <a:lnTo>
                    <a:pt x="1431371" y="327001"/>
                  </a:lnTo>
                  <a:lnTo>
                    <a:pt x="1465468" y="281086"/>
                  </a:lnTo>
                  <a:lnTo>
                    <a:pt x="1482613" y="213927"/>
                  </a:lnTo>
                  <a:lnTo>
                    <a:pt x="1484756" y="172466"/>
                  </a:lnTo>
                  <a:lnTo>
                    <a:pt x="1479666" y="110394"/>
                  </a:lnTo>
                  <a:lnTo>
                    <a:pt x="1464396" y="62106"/>
                  </a:lnTo>
                  <a:lnTo>
                    <a:pt x="1438945" y="27606"/>
                  </a:lnTo>
                  <a:lnTo>
                    <a:pt x="1403314" y="6902"/>
                  </a:lnTo>
                  <a:lnTo>
                    <a:pt x="1357502" y="0"/>
                  </a:lnTo>
                  <a:close/>
                </a:path>
              </a:pathLst>
            </a:custGeom>
            <a:ln w="1981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2218" y="3916298"/>
              <a:ext cx="147065" cy="1403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455667" y="3849115"/>
              <a:ext cx="4091304" cy="508000"/>
            </a:xfrm>
            <a:custGeom>
              <a:avLst/>
              <a:gdLst/>
              <a:ahLst/>
              <a:cxnLst/>
              <a:rect l="l" t="t" r="r" b="b"/>
              <a:pathLst>
                <a:path w="4091304" h="508000">
                  <a:moveTo>
                    <a:pt x="3777868" y="8762"/>
                  </a:moveTo>
                  <a:lnTo>
                    <a:pt x="4090924" y="8762"/>
                  </a:lnTo>
                  <a:lnTo>
                    <a:pt x="4090924" y="86105"/>
                  </a:lnTo>
                  <a:lnTo>
                    <a:pt x="3864864" y="86105"/>
                  </a:lnTo>
                  <a:lnTo>
                    <a:pt x="3864864" y="200913"/>
                  </a:lnTo>
                  <a:lnTo>
                    <a:pt x="4026916" y="200913"/>
                  </a:lnTo>
                  <a:lnTo>
                    <a:pt x="4026916" y="274954"/>
                  </a:lnTo>
                  <a:lnTo>
                    <a:pt x="3864864" y="274954"/>
                  </a:lnTo>
                  <a:lnTo>
                    <a:pt x="3864864" y="422020"/>
                  </a:lnTo>
                  <a:lnTo>
                    <a:pt x="4087241" y="422020"/>
                  </a:lnTo>
                  <a:lnTo>
                    <a:pt x="4087241" y="499363"/>
                  </a:lnTo>
                  <a:lnTo>
                    <a:pt x="3777868" y="499363"/>
                  </a:lnTo>
                  <a:lnTo>
                    <a:pt x="3777868" y="8762"/>
                  </a:lnTo>
                  <a:close/>
                </a:path>
                <a:path w="4091304" h="508000">
                  <a:moveTo>
                    <a:pt x="3398392" y="8762"/>
                  </a:moveTo>
                  <a:lnTo>
                    <a:pt x="3485388" y="8762"/>
                  </a:lnTo>
                  <a:lnTo>
                    <a:pt x="3485388" y="422020"/>
                  </a:lnTo>
                  <a:lnTo>
                    <a:pt x="3707130" y="422020"/>
                  </a:lnTo>
                  <a:lnTo>
                    <a:pt x="3707130" y="499363"/>
                  </a:lnTo>
                  <a:lnTo>
                    <a:pt x="3398392" y="499363"/>
                  </a:lnTo>
                  <a:lnTo>
                    <a:pt x="3398392" y="8762"/>
                  </a:lnTo>
                  <a:close/>
                </a:path>
                <a:path w="4091304" h="508000">
                  <a:moveTo>
                    <a:pt x="3209543" y="8762"/>
                  </a:moveTo>
                  <a:lnTo>
                    <a:pt x="3296539" y="8762"/>
                  </a:lnTo>
                  <a:lnTo>
                    <a:pt x="3296539" y="499363"/>
                  </a:lnTo>
                  <a:lnTo>
                    <a:pt x="3209543" y="499363"/>
                  </a:lnTo>
                  <a:lnTo>
                    <a:pt x="3209543" y="8762"/>
                  </a:lnTo>
                  <a:close/>
                </a:path>
                <a:path w="4091304" h="508000">
                  <a:moveTo>
                    <a:pt x="1862582" y="8762"/>
                  </a:moveTo>
                  <a:lnTo>
                    <a:pt x="1908683" y="8762"/>
                  </a:lnTo>
                  <a:lnTo>
                    <a:pt x="2014855" y="339216"/>
                  </a:lnTo>
                  <a:lnTo>
                    <a:pt x="2118741" y="8762"/>
                  </a:lnTo>
                  <a:lnTo>
                    <a:pt x="2164588" y="8762"/>
                  </a:lnTo>
                  <a:lnTo>
                    <a:pt x="2264664" y="499617"/>
                  </a:lnTo>
                  <a:lnTo>
                    <a:pt x="2180336" y="499617"/>
                  </a:lnTo>
                  <a:lnTo>
                    <a:pt x="2129409" y="235076"/>
                  </a:lnTo>
                  <a:lnTo>
                    <a:pt x="2030603" y="505967"/>
                  </a:lnTo>
                  <a:lnTo>
                    <a:pt x="1999488" y="505967"/>
                  </a:lnTo>
                  <a:lnTo>
                    <a:pt x="1900682" y="235076"/>
                  </a:lnTo>
                  <a:lnTo>
                    <a:pt x="1847850" y="499617"/>
                  </a:lnTo>
                  <a:lnTo>
                    <a:pt x="1763776" y="499617"/>
                  </a:lnTo>
                  <a:lnTo>
                    <a:pt x="1862582" y="8762"/>
                  </a:lnTo>
                  <a:close/>
                </a:path>
                <a:path w="4091304" h="508000">
                  <a:moveTo>
                    <a:pt x="904240" y="8762"/>
                  </a:moveTo>
                  <a:lnTo>
                    <a:pt x="1310386" y="8762"/>
                  </a:lnTo>
                  <a:lnTo>
                    <a:pt x="1310386" y="86105"/>
                  </a:lnTo>
                  <a:lnTo>
                    <a:pt x="1147318" y="86105"/>
                  </a:lnTo>
                  <a:lnTo>
                    <a:pt x="1147318" y="499363"/>
                  </a:lnTo>
                  <a:lnTo>
                    <a:pt x="1060196" y="499363"/>
                  </a:lnTo>
                  <a:lnTo>
                    <a:pt x="1060196" y="86105"/>
                  </a:lnTo>
                  <a:lnTo>
                    <a:pt x="904240" y="86105"/>
                  </a:lnTo>
                  <a:lnTo>
                    <a:pt x="904240" y="8762"/>
                  </a:lnTo>
                  <a:close/>
                </a:path>
                <a:path w="4091304" h="508000">
                  <a:moveTo>
                    <a:pt x="482981" y="8762"/>
                  </a:moveTo>
                  <a:lnTo>
                    <a:pt x="569976" y="8762"/>
                  </a:lnTo>
                  <a:lnTo>
                    <a:pt x="569976" y="341248"/>
                  </a:lnTo>
                  <a:lnTo>
                    <a:pt x="571478" y="360112"/>
                  </a:lnTo>
                  <a:lnTo>
                    <a:pt x="594106" y="405510"/>
                  </a:lnTo>
                  <a:lnTo>
                    <a:pt x="640468" y="428728"/>
                  </a:lnTo>
                  <a:lnTo>
                    <a:pt x="660400" y="430275"/>
                  </a:lnTo>
                  <a:lnTo>
                    <a:pt x="682712" y="428771"/>
                  </a:lnTo>
                  <a:lnTo>
                    <a:pt x="719478" y="416667"/>
                  </a:lnTo>
                  <a:lnTo>
                    <a:pt x="753649" y="377285"/>
                  </a:lnTo>
                  <a:lnTo>
                    <a:pt x="760222" y="339597"/>
                  </a:lnTo>
                  <a:lnTo>
                    <a:pt x="760222" y="8762"/>
                  </a:lnTo>
                  <a:lnTo>
                    <a:pt x="847217" y="8762"/>
                  </a:lnTo>
                  <a:lnTo>
                    <a:pt x="847217" y="346328"/>
                  </a:lnTo>
                  <a:lnTo>
                    <a:pt x="844049" y="382095"/>
                  </a:lnTo>
                  <a:lnTo>
                    <a:pt x="818713" y="441340"/>
                  </a:lnTo>
                  <a:lnTo>
                    <a:pt x="769066" y="483582"/>
                  </a:lnTo>
                  <a:lnTo>
                    <a:pt x="701299" y="505057"/>
                  </a:lnTo>
                  <a:lnTo>
                    <a:pt x="661035" y="507745"/>
                  </a:lnTo>
                  <a:lnTo>
                    <a:pt x="620793" y="505126"/>
                  </a:lnTo>
                  <a:lnTo>
                    <a:pt x="554932" y="484171"/>
                  </a:lnTo>
                  <a:lnTo>
                    <a:pt x="509019" y="442638"/>
                  </a:lnTo>
                  <a:lnTo>
                    <a:pt x="485866" y="382718"/>
                  </a:lnTo>
                  <a:lnTo>
                    <a:pt x="482981" y="345947"/>
                  </a:lnTo>
                  <a:lnTo>
                    <a:pt x="482981" y="8762"/>
                  </a:lnTo>
                  <a:close/>
                </a:path>
                <a:path w="4091304" h="508000">
                  <a:moveTo>
                    <a:pt x="2938399" y="4444"/>
                  </a:moveTo>
                  <a:lnTo>
                    <a:pt x="3006423" y="12572"/>
                  </a:lnTo>
                  <a:lnTo>
                    <a:pt x="3057779" y="37083"/>
                  </a:lnTo>
                  <a:lnTo>
                    <a:pt x="3090068" y="76692"/>
                  </a:lnTo>
                  <a:lnTo>
                    <a:pt x="3100832" y="130301"/>
                  </a:lnTo>
                  <a:lnTo>
                    <a:pt x="3096974" y="157922"/>
                  </a:lnTo>
                  <a:lnTo>
                    <a:pt x="3085401" y="182483"/>
                  </a:lnTo>
                  <a:lnTo>
                    <a:pt x="3066113" y="203971"/>
                  </a:lnTo>
                  <a:lnTo>
                    <a:pt x="3039110" y="222376"/>
                  </a:lnTo>
                  <a:lnTo>
                    <a:pt x="3079115" y="242520"/>
                  </a:lnTo>
                  <a:lnTo>
                    <a:pt x="3107690" y="271129"/>
                  </a:lnTo>
                  <a:lnTo>
                    <a:pt x="3124835" y="308191"/>
                  </a:lnTo>
                  <a:lnTo>
                    <a:pt x="3130550" y="353694"/>
                  </a:lnTo>
                  <a:lnTo>
                    <a:pt x="3127402" y="385413"/>
                  </a:lnTo>
                  <a:lnTo>
                    <a:pt x="3102153" y="438562"/>
                  </a:lnTo>
                  <a:lnTo>
                    <a:pt x="3052907" y="477182"/>
                  </a:lnTo>
                  <a:lnTo>
                    <a:pt x="2987617" y="496891"/>
                  </a:lnTo>
                  <a:lnTo>
                    <a:pt x="2949448" y="499363"/>
                  </a:lnTo>
                  <a:lnTo>
                    <a:pt x="2799461" y="499363"/>
                  </a:lnTo>
                  <a:lnTo>
                    <a:pt x="2799461" y="9016"/>
                  </a:lnTo>
                  <a:lnTo>
                    <a:pt x="2845298" y="7016"/>
                  </a:lnTo>
                  <a:lnTo>
                    <a:pt x="2883741" y="5587"/>
                  </a:lnTo>
                  <a:lnTo>
                    <a:pt x="2914778" y="4730"/>
                  </a:lnTo>
                  <a:lnTo>
                    <a:pt x="2938399" y="4444"/>
                  </a:lnTo>
                  <a:close/>
                </a:path>
                <a:path w="4091304" h="508000">
                  <a:moveTo>
                    <a:pt x="195580" y="2031"/>
                  </a:moveTo>
                  <a:lnTo>
                    <a:pt x="233807" y="2031"/>
                  </a:lnTo>
                  <a:lnTo>
                    <a:pt x="431038" y="499363"/>
                  </a:lnTo>
                  <a:lnTo>
                    <a:pt x="334899" y="499363"/>
                  </a:lnTo>
                  <a:lnTo>
                    <a:pt x="299085" y="399922"/>
                  </a:lnTo>
                  <a:lnTo>
                    <a:pt x="130937" y="399922"/>
                  </a:lnTo>
                  <a:lnTo>
                    <a:pt x="96774" y="499363"/>
                  </a:lnTo>
                  <a:lnTo>
                    <a:pt x="0" y="499363"/>
                  </a:lnTo>
                  <a:lnTo>
                    <a:pt x="195580" y="2031"/>
                  </a:lnTo>
                  <a:close/>
                </a:path>
                <a:path w="4091304" h="508000">
                  <a:moveTo>
                    <a:pt x="2505329" y="0"/>
                  </a:moveTo>
                  <a:lnTo>
                    <a:pt x="2555148" y="4115"/>
                  </a:lnTo>
                  <a:lnTo>
                    <a:pt x="2598705" y="16446"/>
                  </a:lnTo>
                  <a:lnTo>
                    <a:pt x="2636023" y="36968"/>
                  </a:lnTo>
                  <a:lnTo>
                    <a:pt x="2667127" y="65658"/>
                  </a:lnTo>
                  <a:lnTo>
                    <a:pt x="2691556" y="101808"/>
                  </a:lnTo>
                  <a:lnTo>
                    <a:pt x="2709021" y="144541"/>
                  </a:lnTo>
                  <a:lnTo>
                    <a:pt x="2719508" y="193871"/>
                  </a:lnTo>
                  <a:lnTo>
                    <a:pt x="2723007" y="249808"/>
                  </a:lnTo>
                  <a:lnTo>
                    <a:pt x="2719361" y="306060"/>
                  </a:lnTo>
                  <a:lnTo>
                    <a:pt x="2708417" y="356155"/>
                  </a:lnTo>
                  <a:lnTo>
                    <a:pt x="2690163" y="400131"/>
                  </a:lnTo>
                  <a:lnTo>
                    <a:pt x="2664587" y="438022"/>
                  </a:lnTo>
                  <a:lnTo>
                    <a:pt x="2632293" y="468526"/>
                  </a:lnTo>
                  <a:lnTo>
                    <a:pt x="2593879" y="490315"/>
                  </a:lnTo>
                  <a:lnTo>
                    <a:pt x="2549322" y="503388"/>
                  </a:lnTo>
                  <a:lnTo>
                    <a:pt x="2498598" y="507745"/>
                  </a:lnTo>
                  <a:lnTo>
                    <a:pt x="2452117" y="503416"/>
                  </a:lnTo>
                  <a:lnTo>
                    <a:pt x="2411364" y="490442"/>
                  </a:lnTo>
                  <a:lnTo>
                    <a:pt x="2376350" y="468848"/>
                  </a:lnTo>
                  <a:lnTo>
                    <a:pt x="2347087" y="438657"/>
                  </a:lnTo>
                  <a:lnTo>
                    <a:pt x="2324010" y="401006"/>
                  </a:lnTo>
                  <a:lnTo>
                    <a:pt x="2307542" y="356996"/>
                  </a:lnTo>
                  <a:lnTo>
                    <a:pt x="2297670" y="306605"/>
                  </a:lnTo>
                  <a:lnTo>
                    <a:pt x="2294382" y="249808"/>
                  </a:lnTo>
                  <a:lnTo>
                    <a:pt x="2297975" y="199443"/>
                  </a:lnTo>
                  <a:lnTo>
                    <a:pt x="2308748" y="153114"/>
                  </a:lnTo>
                  <a:lnTo>
                    <a:pt x="2326689" y="110809"/>
                  </a:lnTo>
                  <a:lnTo>
                    <a:pt x="2351786" y="72516"/>
                  </a:lnTo>
                  <a:lnTo>
                    <a:pt x="2382956" y="40826"/>
                  </a:lnTo>
                  <a:lnTo>
                    <a:pt x="2418937" y="18160"/>
                  </a:lnTo>
                  <a:lnTo>
                    <a:pt x="2459728" y="4544"/>
                  </a:lnTo>
                  <a:lnTo>
                    <a:pt x="2505329" y="0"/>
                  </a:lnTo>
                  <a:close/>
                </a:path>
                <a:path w="4091304" h="508000">
                  <a:moveTo>
                    <a:pt x="1513205" y="0"/>
                  </a:moveTo>
                  <a:lnTo>
                    <a:pt x="1563024" y="4115"/>
                  </a:lnTo>
                  <a:lnTo>
                    <a:pt x="1606581" y="16446"/>
                  </a:lnTo>
                  <a:lnTo>
                    <a:pt x="1643899" y="36968"/>
                  </a:lnTo>
                  <a:lnTo>
                    <a:pt x="1675003" y="65658"/>
                  </a:lnTo>
                  <a:lnTo>
                    <a:pt x="1699432" y="101808"/>
                  </a:lnTo>
                  <a:lnTo>
                    <a:pt x="1716897" y="144541"/>
                  </a:lnTo>
                  <a:lnTo>
                    <a:pt x="1727384" y="193871"/>
                  </a:lnTo>
                  <a:lnTo>
                    <a:pt x="1730883" y="249808"/>
                  </a:lnTo>
                  <a:lnTo>
                    <a:pt x="1727237" y="306060"/>
                  </a:lnTo>
                  <a:lnTo>
                    <a:pt x="1716293" y="356155"/>
                  </a:lnTo>
                  <a:lnTo>
                    <a:pt x="1698039" y="400131"/>
                  </a:lnTo>
                  <a:lnTo>
                    <a:pt x="1672463" y="438022"/>
                  </a:lnTo>
                  <a:lnTo>
                    <a:pt x="1640169" y="468526"/>
                  </a:lnTo>
                  <a:lnTo>
                    <a:pt x="1601755" y="490315"/>
                  </a:lnTo>
                  <a:lnTo>
                    <a:pt x="1557198" y="503388"/>
                  </a:lnTo>
                  <a:lnTo>
                    <a:pt x="1506474" y="507745"/>
                  </a:lnTo>
                  <a:lnTo>
                    <a:pt x="1459993" y="503416"/>
                  </a:lnTo>
                  <a:lnTo>
                    <a:pt x="1419240" y="490442"/>
                  </a:lnTo>
                  <a:lnTo>
                    <a:pt x="1384226" y="468848"/>
                  </a:lnTo>
                  <a:lnTo>
                    <a:pt x="1354963" y="438657"/>
                  </a:lnTo>
                  <a:lnTo>
                    <a:pt x="1331886" y="401006"/>
                  </a:lnTo>
                  <a:lnTo>
                    <a:pt x="1315418" y="356996"/>
                  </a:lnTo>
                  <a:lnTo>
                    <a:pt x="1305546" y="306605"/>
                  </a:lnTo>
                  <a:lnTo>
                    <a:pt x="1302258" y="249808"/>
                  </a:lnTo>
                  <a:lnTo>
                    <a:pt x="1305851" y="199443"/>
                  </a:lnTo>
                  <a:lnTo>
                    <a:pt x="1316624" y="153114"/>
                  </a:lnTo>
                  <a:lnTo>
                    <a:pt x="1334565" y="110809"/>
                  </a:lnTo>
                  <a:lnTo>
                    <a:pt x="1359662" y="72516"/>
                  </a:lnTo>
                  <a:lnTo>
                    <a:pt x="1390832" y="40826"/>
                  </a:lnTo>
                  <a:lnTo>
                    <a:pt x="1426813" y="18160"/>
                  </a:lnTo>
                  <a:lnTo>
                    <a:pt x="1467604" y="4544"/>
                  </a:lnTo>
                  <a:lnTo>
                    <a:pt x="1513205" y="0"/>
                  </a:lnTo>
                  <a:close/>
                </a:path>
              </a:pathLst>
            </a:custGeom>
            <a:ln w="1981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35296" y="4652771"/>
              <a:ext cx="3171444" cy="6126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10988" y="4672457"/>
              <a:ext cx="3066415" cy="507365"/>
            </a:xfrm>
            <a:custGeom>
              <a:avLst/>
              <a:gdLst/>
              <a:ahLst/>
              <a:cxnLst/>
              <a:rect l="l" t="t" r="r" b="b"/>
              <a:pathLst>
                <a:path w="3066415" h="507364">
                  <a:moveTo>
                    <a:pt x="776986" y="4953"/>
                  </a:moveTo>
                  <a:lnTo>
                    <a:pt x="758723" y="5189"/>
                  </a:lnTo>
                  <a:lnTo>
                    <a:pt x="646049" y="8636"/>
                  </a:lnTo>
                  <a:lnTo>
                    <a:pt x="646049" y="498983"/>
                  </a:lnTo>
                  <a:lnTo>
                    <a:pt x="754761" y="498983"/>
                  </a:lnTo>
                  <a:lnTo>
                    <a:pt x="808256" y="495714"/>
                  </a:lnTo>
                  <a:lnTo>
                    <a:pt x="855457" y="485909"/>
                  </a:lnTo>
                  <a:lnTo>
                    <a:pt x="896365" y="469570"/>
                  </a:lnTo>
                  <a:lnTo>
                    <a:pt x="930980" y="446700"/>
                  </a:lnTo>
                  <a:lnTo>
                    <a:pt x="955120" y="421640"/>
                  </a:lnTo>
                  <a:lnTo>
                    <a:pt x="778637" y="421640"/>
                  </a:lnTo>
                  <a:lnTo>
                    <a:pt x="766583" y="421501"/>
                  </a:lnTo>
                  <a:lnTo>
                    <a:pt x="754983" y="421100"/>
                  </a:lnTo>
                  <a:lnTo>
                    <a:pt x="743811" y="420461"/>
                  </a:lnTo>
                  <a:lnTo>
                    <a:pt x="733044" y="419608"/>
                  </a:lnTo>
                  <a:lnTo>
                    <a:pt x="733044" y="84709"/>
                  </a:lnTo>
                  <a:lnTo>
                    <a:pt x="745186" y="83708"/>
                  </a:lnTo>
                  <a:lnTo>
                    <a:pt x="755888" y="82994"/>
                  </a:lnTo>
                  <a:lnTo>
                    <a:pt x="765137" y="82565"/>
                  </a:lnTo>
                  <a:lnTo>
                    <a:pt x="772922" y="82423"/>
                  </a:lnTo>
                  <a:lnTo>
                    <a:pt x="958719" y="82423"/>
                  </a:lnTo>
                  <a:lnTo>
                    <a:pt x="946912" y="67818"/>
                  </a:lnTo>
                  <a:lnTo>
                    <a:pt x="912717" y="40314"/>
                  </a:lnTo>
                  <a:lnTo>
                    <a:pt x="872998" y="20669"/>
                  </a:lnTo>
                  <a:lnTo>
                    <a:pt x="827754" y="8882"/>
                  </a:lnTo>
                  <a:lnTo>
                    <a:pt x="776986" y="4953"/>
                  </a:lnTo>
                  <a:close/>
                </a:path>
                <a:path w="3066415" h="507364">
                  <a:moveTo>
                    <a:pt x="958719" y="82423"/>
                  </a:moveTo>
                  <a:lnTo>
                    <a:pt x="772922" y="82423"/>
                  </a:lnTo>
                  <a:lnTo>
                    <a:pt x="825591" y="88717"/>
                  </a:lnTo>
                  <a:lnTo>
                    <a:pt x="866556" y="107599"/>
                  </a:lnTo>
                  <a:lnTo>
                    <a:pt x="895817" y="139070"/>
                  </a:lnTo>
                  <a:lnTo>
                    <a:pt x="913373" y="183128"/>
                  </a:lnTo>
                  <a:lnTo>
                    <a:pt x="919226" y="239776"/>
                  </a:lnTo>
                  <a:lnTo>
                    <a:pt x="916892" y="280425"/>
                  </a:lnTo>
                  <a:lnTo>
                    <a:pt x="898223" y="347343"/>
                  </a:lnTo>
                  <a:lnTo>
                    <a:pt x="861433" y="394636"/>
                  </a:lnTo>
                  <a:lnTo>
                    <a:pt x="809807" y="418639"/>
                  </a:lnTo>
                  <a:lnTo>
                    <a:pt x="778637" y="421640"/>
                  </a:lnTo>
                  <a:lnTo>
                    <a:pt x="955120" y="421640"/>
                  </a:lnTo>
                  <a:lnTo>
                    <a:pt x="981328" y="381371"/>
                  </a:lnTo>
                  <a:lnTo>
                    <a:pt x="997062" y="338917"/>
                  </a:lnTo>
                  <a:lnTo>
                    <a:pt x="1006503" y="289940"/>
                  </a:lnTo>
                  <a:lnTo>
                    <a:pt x="1009650" y="234442"/>
                  </a:lnTo>
                  <a:lnTo>
                    <a:pt x="1005722" y="185082"/>
                  </a:lnTo>
                  <a:lnTo>
                    <a:pt x="993949" y="140843"/>
                  </a:lnTo>
                  <a:lnTo>
                    <a:pt x="974342" y="101746"/>
                  </a:lnTo>
                  <a:lnTo>
                    <a:pt x="958719" y="82423"/>
                  </a:lnTo>
                  <a:close/>
                </a:path>
                <a:path w="3066415" h="507364">
                  <a:moveTo>
                    <a:pt x="2456815" y="3302"/>
                  </a:moveTo>
                  <a:lnTo>
                    <a:pt x="2440572" y="3466"/>
                  </a:lnTo>
                  <a:lnTo>
                    <a:pt x="2421937" y="3952"/>
                  </a:lnTo>
                  <a:lnTo>
                    <a:pt x="2327183" y="8217"/>
                  </a:lnTo>
                  <a:lnTo>
                    <a:pt x="2320925" y="8382"/>
                  </a:lnTo>
                  <a:lnTo>
                    <a:pt x="2320925" y="498983"/>
                  </a:lnTo>
                  <a:lnTo>
                    <a:pt x="2411221" y="498983"/>
                  </a:lnTo>
                  <a:lnTo>
                    <a:pt x="2411221" y="294005"/>
                  </a:lnTo>
                  <a:lnTo>
                    <a:pt x="2563524" y="294005"/>
                  </a:lnTo>
                  <a:lnTo>
                    <a:pt x="2552954" y="277876"/>
                  </a:lnTo>
                  <a:lnTo>
                    <a:pt x="2571666" y="269210"/>
                  </a:lnTo>
                  <a:lnTo>
                    <a:pt x="2588736" y="257889"/>
                  </a:lnTo>
                  <a:lnTo>
                    <a:pt x="2604138" y="243925"/>
                  </a:lnTo>
                  <a:lnTo>
                    <a:pt x="2617851" y="227330"/>
                  </a:lnTo>
                  <a:lnTo>
                    <a:pt x="2620899" y="222377"/>
                  </a:lnTo>
                  <a:lnTo>
                    <a:pt x="2448179" y="222377"/>
                  </a:lnTo>
                  <a:lnTo>
                    <a:pt x="2441082" y="222238"/>
                  </a:lnTo>
                  <a:lnTo>
                    <a:pt x="2432558" y="221837"/>
                  </a:lnTo>
                  <a:lnTo>
                    <a:pt x="2422604" y="221198"/>
                  </a:lnTo>
                  <a:lnTo>
                    <a:pt x="2411221" y="220345"/>
                  </a:lnTo>
                  <a:lnTo>
                    <a:pt x="2411221" y="84074"/>
                  </a:lnTo>
                  <a:lnTo>
                    <a:pt x="2418861" y="83167"/>
                  </a:lnTo>
                  <a:lnTo>
                    <a:pt x="2426335" y="82534"/>
                  </a:lnTo>
                  <a:lnTo>
                    <a:pt x="2433617" y="82163"/>
                  </a:lnTo>
                  <a:lnTo>
                    <a:pt x="2440686" y="82042"/>
                  </a:lnTo>
                  <a:lnTo>
                    <a:pt x="2629094" y="82042"/>
                  </a:lnTo>
                  <a:lnTo>
                    <a:pt x="2622883" y="67611"/>
                  </a:lnTo>
                  <a:lnTo>
                    <a:pt x="2596943" y="39481"/>
                  </a:lnTo>
                  <a:lnTo>
                    <a:pt x="2560621" y="19383"/>
                  </a:lnTo>
                  <a:lnTo>
                    <a:pt x="2513912" y="7323"/>
                  </a:lnTo>
                  <a:lnTo>
                    <a:pt x="2456815" y="3302"/>
                  </a:lnTo>
                  <a:close/>
                </a:path>
                <a:path w="3066415" h="507364">
                  <a:moveTo>
                    <a:pt x="2563524" y="294005"/>
                  </a:moveTo>
                  <a:lnTo>
                    <a:pt x="2411221" y="294005"/>
                  </a:lnTo>
                  <a:lnTo>
                    <a:pt x="2455709" y="296058"/>
                  </a:lnTo>
                  <a:lnTo>
                    <a:pt x="2466593" y="296291"/>
                  </a:lnTo>
                  <a:lnTo>
                    <a:pt x="2597404" y="498983"/>
                  </a:lnTo>
                  <a:lnTo>
                    <a:pt x="2697861" y="498983"/>
                  </a:lnTo>
                  <a:lnTo>
                    <a:pt x="2563524" y="294005"/>
                  </a:lnTo>
                  <a:close/>
                </a:path>
                <a:path w="3066415" h="507364">
                  <a:moveTo>
                    <a:pt x="2741167" y="8382"/>
                  </a:moveTo>
                  <a:lnTo>
                    <a:pt x="2648712" y="8382"/>
                  </a:lnTo>
                  <a:lnTo>
                    <a:pt x="2814192" y="297688"/>
                  </a:lnTo>
                  <a:lnTo>
                    <a:pt x="2814192" y="498983"/>
                  </a:lnTo>
                  <a:lnTo>
                    <a:pt x="2901188" y="498983"/>
                  </a:lnTo>
                  <a:lnTo>
                    <a:pt x="2901188" y="297688"/>
                  </a:lnTo>
                  <a:lnTo>
                    <a:pt x="2946777" y="217678"/>
                  </a:lnTo>
                  <a:lnTo>
                    <a:pt x="2857372" y="217678"/>
                  </a:lnTo>
                  <a:lnTo>
                    <a:pt x="2741167" y="8382"/>
                  </a:lnTo>
                  <a:close/>
                </a:path>
                <a:path w="3066415" h="507364">
                  <a:moveTo>
                    <a:pt x="2629094" y="82042"/>
                  </a:moveTo>
                  <a:lnTo>
                    <a:pt x="2440686" y="82042"/>
                  </a:lnTo>
                  <a:lnTo>
                    <a:pt x="2467881" y="82944"/>
                  </a:lnTo>
                  <a:lnTo>
                    <a:pt x="2491184" y="85645"/>
                  </a:lnTo>
                  <a:lnTo>
                    <a:pt x="2537991" y="104987"/>
                  </a:lnTo>
                  <a:lnTo>
                    <a:pt x="2553208" y="146939"/>
                  </a:lnTo>
                  <a:lnTo>
                    <a:pt x="2551634" y="167413"/>
                  </a:lnTo>
                  <a:lnTo>
                    <a:pt x="2527935" y="206883"/>
                  </a:lnTo>
                  <a:lnTo>
                    <a:pt x="2473606" y="221402"/>
                  </a:lnTo>
                  <a:lnTo>
                    <a:pt x="2448179" y="222377"/>
                  </a:lnTo>
                  <a:lnTo>
                    <a:pt x="2620899" y="222377"/>
                  </a:lnTo>
                  <a:lnTo>
                    <a:pt x="2629165" y="208944"/>
                  </a:lnTo>
                  <a:lnTo>
                    <a:pt x="2637218" y="189595"/>
                  </a:lnTo>
                  <a:lnTo>
                    <a:pt x="2642032" y="169269"/>
                  </a:lnTo>
                  <a:lnTo>
                    <a:pt x="2643632" y="147955"/>
                  </a:lnTo>
                  <a:lnTo>
                    <a:pt x="2638445" y="103770"/>
                  </a:lnTo>
                  <a:lnTo>
                    <a:pt x="2629094" y="82042"/>
                  </a:lnTo>
                  <a:close/>
                </a:path>
                <a:path w="3066415" h="507364">
                  <a:moveTo>
                    <a:pt x="3066034" y="8382"/>
                  </a:moveTo>
                  <a:lnTo>
                    <a:pt x="2973832" y="8382"/>
                  </a:lnTo>
                  <a:lnTo>
                    <a:pt x="2857372" y="217678"/>
                  </a:lnTo>
                  <a:lnTo>
                    <a:pt x="2946777" y="217678"/>
                  </a:lnTo>
                  <a:lnTo>
                    <a:pt x="3066034" y="8382"/>
                  </a:lnTo>
                  <a:close/>
                </a:path>
                <a:path w="3066415" h="507364">
                  <a:moveTo>
                    <a:pt x="2101341" y="85725"/>
                  </a:moveTo>
                  <a:lnTo>
                    <a:pt x="2014219" y="85725"/>
                  </a:lnTo>
                  <a:lnTo>
                    <a:pt x="2014219" y="498983"/>
                  </a:lnTo>
                  <a:lnTo>
                    <a:pt x="2101341" y="498983"/>
                  </a:lnTo>
                  <a:lnTo>
                    <a:pt x="2101341" y="85725"/>
                  </a:lnTo>
                  <a:close/>
                </a:path>
                <a:path w="3066415" h="507364">
                  <a:moveTo>
                    <a:pt x="2264410" y="8382"/>
                  </a:moveTo>
                  <a:lnTo>
                    <a:pt x="1858264" y="8382"/>
                  </a:lnTo>
                  <a:lnTo>
                    <a:pt x="1858264" y="85725"/>
                  </a:lnTo>
                  <a:lnTo>
                    <a:pt x="2264410" y="85725"/>
                  </a:lnTo>
                  <a:lnTo>
                    <a:pt x="2264410" y="8382"/>
                  </a:lnTo>
                  <a:close/>
                </a:path>
                <a:path w="3066415" h="507364">
                  <a:moveTo>
                    <a:pt x="1173479" y="8382"/>
                  </a:moveTo>
                  <a:lnTo>
                    <a:pt x="1086485" y="8382"/>
                  </a:lnTo>
                  <a:lnTo>
                    <a:pt x="1086514" y="345948"/>
                  </a:lnTo>
                  <a:lnTo>
                    <a:pt x="1098041" y="414559"/>
                  </a:lnTo>
                  <a:lnTo>
                    <a:pt x="1132839" y="465455"/>
                  </a:lnTo>
                  <a:lnTo>
                    <a:pt x="1188926" y="496887"/>
                  </a:lnTo>
                  <a:lnTo>
                    <a:pt x="1264539" y="507365"/>
                  </a:lnTo>
                  <a:lnTo>
                    <a:pt x="1304803" y="504676"/>
                  </a:lnTo>
                  <a:lnTo>
                    <a:pt x="1372570" y="483201"/>
                  </a:lnTo>
                  <a:lnTo>
                    <a:pt x="1422217" y="440959"/>
                  </a:lnTo>
                  <a:lnTo>
                    <a:pt x="1428571" y="429895"/>
                  </a:lnTo>
                  <a:lnTo>
                    <a:pt x="1263903" y="429895"/>
                  </a:lnTo>
                  <a:lnTo>
                    <a:pt x="1243972" y="428347"/>
                  </a:lnTo>
                  <a:lnTo>
                    <a:pt x="1197610" y="405130"/>
                  </a:lnTo>
                  <a:lnTo>
                    <a:pt x="1174982" y="359731"/>
                  </a:lnTo>
                  <a:lnTo>
                    <a:pt x="1173479" y="340868"/>
                  </a:lnTo>
                  <a:lnTo>
                    <a:pt x="1173479" y="8382"/>
                  </a:lnTo>
                  <a:close/>
                </a:path>
                <a:path w="3066415" h="507364">
                  <a:moveTo>
                    <a:pt x="1450720" y="8382"/>
                  </a:moveTo>
                  <a:lnTo>
                    <a:pt x="1363726" y="8382"/>
                  </a:lnTo>
                  <a:lnTo>
                    <a:pt x="1363726" y="339217"/>
                  </a:lnTo>
                  <a:lnTo>
                    <a:pt x="1362082" y="359167"/>
                  </a:lnTo>
                  <a:lnTo>
                    <a:pt x="1337437" y="405638"/>
                  </a:lnTo>
                  <a:lnTo>
                    <a:pt x="1286216" y="428390"/>
                  </a:lnTo>
                  <a:lnTo>
                    <a:pt x="1263903" y="429895"/>
                  </a:lnTo>
                  <a:lnTo>
                    <a:pt x="1428571" y="429895"/>
                  </a:lnTo>
                  <a:lnTo>
                    <a:pt x="1438052" y="413385"/>
                  </a:lnTo>
                  <a:lnTo>
                    <a:pt x="1447553" y="381714"/>
                  </a:lnTo>
                  <a:lnTo>
                    <a:pt x="1450720" y="345948"/>
                  </a:lnTo>
                  <a:lnTo>
                    <a:pt x="1450720" y="8382"/>
                  </a:lnTo>
                  <a:close/>
                </a:path>
                <a:path w="3066415" h="507364">
                  <a:moveTo>
                    <a:pt x="376895" y="195199"/>
                  </a:moveTo>
                  <a:lnTo>
                    <a:pt x="272541" y="195199"/>
                  </a:lnTo>
                  <a:lnTo>
                    <a:pt x="510539" y="505587"/>
                  </a:lnTo>
                  <a:lnTo>
                    <a:pt x="546100" y="505587"/>
                  </a:lnTo>
                  <a:lnTo>
                    <a:pt x="546100" y="304419"/>
                  </a:lnTo>
                  <a:lnTo>
                    <a:pt x="462407" y="304419"/>
                  </a:lnTo>
                  <a:lnTo>
                    <a:pt x="376895" y="195199"/>
                  </a:lnTo>
                  <a:close/>
                </a:path>
                <a:path w="3066415" h="507364">
                  <a:moveTo>
                    <a:pt x="230632" y="8382"/>
                  </a:moveTo>
                  <a:lnTo>
                    <a:pt x="188849" y="8382"/>
                  </a:lnTo>
                  <a:lnTo>
                    <a:pt x="188849" y="499237"/>
                  </a:lnTo>
                  <a:lnTo>
                    <a:pt x="272541" y="499237"/>
                  </a:lnTo>
                  <a:lnTo>
                    <a:pt x="272541" y="195199"/>
                  </a:lnTo>
                  <a:lnTo>
                    <a:pt x="376895" y="195199"/>
                  </a:lnTo>
                  <a:lnTo>
                    <a:pt x="230632" y="8382"/>
                  </a:lnTo>
                  <a:close/>
                </a:path>
                <a:path w="3066415" h="507364">
                  <a:moveTo>
                    <a:pt x="546100" y="8382"/>
                  </a:moveTo>
                  <a:lnTo>
                    <a:pt x="462407" y="8382"/>
                  </a:lnTo>
                  <a:lnTo>
                    <a:pt x="462407" y="304419"/>
                  </a:lnTo>
                  <a:lnTo>
                    <a:pt x="546100" y="304419"/>
                  </a:lnTo>
                  <a:lnTo>
                    <a:pt x="546100" y="8382"/>
                  </a:lnTo>
                  <a:close/>
                </a:path>
                <a:path w="3066415" h="507364">
                  <a:moveTo>
                    <a:pt x="86995" y="8382"/>
                  </a:moveTo>
                  <a:lnTo>
                    <a:pt x="0" y="8382"/>
                  </a:lnTo>
                  <a:lnTo>
                    <a:pt x="0" y="498983"/>
                  </a:lnTo>
                  <a:lnTo>
                    <a:pt x="86995" y="498983"/>
                  </a:lnTo>
                  <a:lnTo>
                    <a:pt x="86995" y="8382"/>
                  </a:lnTo>
                  <a:close/>
                </a:path>
                <a:path w="3066415" h="507364">
                  <a:moveTo>
                    <a:pt x="1559940" y="393827"/>
                  </a:moveTo>
                  <a:lnTo>
                    <a:pt x="1527810" y="471805"/>
                  </a:lnTo>
                  <a:lnTo>
                    <a:pt x="1556267" y="487326"/>
                  </a:lnTo>
                  <a:lnTo>
                    <a:pt x="1586404" y="498443"/>
                  </a:lnTo>
                  <a:lnTo>
                    <a:pt x="1618232" y="505130"/>
                  </a:lnTo>
                  <a:lnTo>
                    <a:pt x="1651762" y="507365"/>
                  </a:lnTo>
                  <a:lnTo>
                    <a:pt x="1689217" y="504940"/>
                  </a:lnTo>
                  <a:lnTo>
                    <a:pt x="1752220" y="485612"/>
                  </a:lnTo>
                  <a:lnTo>
                    <a:pt x="1798341" y="448204"/>
                  </a:lnTo>
                  <a:lnTo>
                    <a:pt x="1809972" y="429895"/>
                  </a:lnTo>
                  <a:lnTo>
                    <a:pt x="1661414" y="429895"/>
                  </a:lnTo>
                  <a:lnTo>
                    <a:pt x="1636361" y="427652"/>
                  </a:lnTo>
                  <a:lnTo>
                    <a:pt x="1611106" y="420909"/>
                  </a:lnTo>
                  <a:lnTo>
                    <a:pt x="1585636" y="409642"/>
                  </a:lnTo>
                  <a:lnTo>
                    <a:pt x="1559940" y="393827"/>
                  </a:lnTo>
                  <a:close/>
                </a:path>
                <a:path w="3066415" h="507364">
                  <a:moveTo>
                    <a:pt x="1677542" y="0"/>
                  </a:moveTo>
                  <a:lnTo>
                    <a:pt x="1618107" y="9350"/>
                  </a:lnTo>
                  <a:lnTo>
                    <a:pt x="1570482" y="37465"/>
                  </a:lnTo>
                  <a:lnTo>
                    <a:pt x="1539224" y="79851"/>
                  </a:lnTo>
                  <a:lnTo>
                    <a:pt x="1528826" y="131953"/>
                  </a:lnTo>
                  <a:lnTo>
                    <a:pt x="1529490" y="146857"/>
                  </a:lnTo>
                  <a:lnTo>
                    <a:pt x="1539366" y="187452"/>
                  </a:lnTo>
                  <a:lnTo>
                    <a:pt x="1560226" y="221313"/>
                  </a:lnTo>
                  <a:lnTo>
                    <a:pt x="1598310" y="251650"/>
                  </a:lnTo>
                  <a:lnTo>
                    <a:pt x="1645539" y="277368"/>
                  </a:lnTo>
                  <a:lnTo>
                    <a:pt x="1671347" y="291205"/>
                  </a:lnTo>
                  <a:lnTo>
                    <a:pt x="1708582" y="316783"/>
                  </a:lnTo>
                  <a:lnTo>
                    <a:pt x="1733565" y="351869"/>
                  </a:lnTo>
                  <a:lnTo>
                    <a:pt x="1738121" y="376428"/>
                  </a:lnTo>
                  <a:lnTo>
                    <a:pt x="1733333" y="399837"/>
                  </a:lnTo>
                  <a:lnTo>
                    <a:pt x="1718960" y="416544"/>
                  </a:lnTo>
                  <a:lnTo>
                    <a:pt x="1694991" y="426559"/>
                  </a:lnTo>
                  <a:lnTo>
                    <a:pt x="1661414" y="429895"/>
                  </a:lnTo>
                  <a:lnTo>
                    <a:pt x="1809972" y="429895"/>
                  </a:lnTo>
                  <a:lnTo>
                    <a:pt x="1813067" y="425021"/>
                  </a:lnTo>
                  <a:lnTo>
                    <a:pt x="1821912" y="399194"/>
                  </a:lnTo>
                  <a:lnTo>
                    <a:pt x="1824863" y="370713"/>
                  </a:lnTo>
                  <a:lnTo>
                    <a:pt x="1824148" y="354520"/>
                  </a:lnTo>
                  <a:lnTo>
                    <a:pt x="1813433" y="310515"/>
                  </a:lnTo>
                  <a:lnTo>
                    <a:pt x="1790501" y="273921"/>
                  </a:lnTo>
                  <a:lnTo>
                    <a:pt x="1751647" y="242125"/>
                  </a:lnTo>
                  <a:lnTo>
                    <a:pt x="1709292" y="218948"/>
                  </a:lnTo>
                  <a:lnTo>
                    <a:pt x="1668434" y="196395"/>
                  </a:lnTo>
                  <a:lnTo>
                    <a:pt x="1639220" y="174259"/>
                  </a:lnTo>
                  <a:lnTo>
                    <a:pt x="1621674" y="152528"/>
                  </a:lnTo>
                  <a:lnTo>
                    <a:pt x="1615820" y="131191"/>
                  </a:lnTo>
                  <a:lnTo>
                    <a:pt x="1616866" y="119098"/>
                  </a:lnTo>
                  <a:lnTo>
                    <a:pt x="1641600" y="82934"/>
                  </a:lnTo>
                  <a:lnTo>
                    <a:pt x="1679193" y="74041"/>
                  </a:lnTo>
                  <a:lnTo>
                    <a:pt x="1787499" y="74041"/>
                  </a:lnTo>
                  <a:lnTo>
                    <a:pt x="1802384" y="31750"/>
                  </a:lnTo>
                  <a:lnTo>
                    <a:pt x="1779645" y="17841"/>
                  </a:lnTo>
                  <a:lnTo>
                    <a:pt x="1751250" y="7921"/>
                  </a:lnTo>
                  <a:lnTo>
                    <a:pt x="1717212" y="1978"/>
                  </a:lnTo>
                  <a:lnTo>
                    <a:pt x="1677542" y="0"/>
                  </a:lnTo>
                  <a:close/>
                </a:path>
                <a:path w="3066415" h="507364">
                  <a:moveTo>
                    <a:pt x="1787499" y="74041"/>
                  </a:moveTo>
                  <a:lnTo>
                    <a:pt x="1679193" y="74041"/>
                  </a:lnTo>
                  <a:lnTo>
                    <a:pt x="1704316" y="76088"/>
                  </a:lnTo>
                  <a:lnTo>
                    <a:pt x="1728819" y="82232"/>
                  </a:lnTo>
                  <a:lnTo>
                    <a:pt x="1752703" y="92471"/>
                  </a:lnTo>
                  <a:lnTo>
                    <a:pt x="1775967" y="106807"/>
                  </a:lnTo>
                  <a:lnTo>
                    <a:pt x="1787499" y="74041"/>
                  </a:lnTo>
                  <a:close/>
                </a:path>
              </a:pathLst>
            </a:custGeom>
            <a:solidFill>
              <a:srgbClr val="A7EA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44032" y="4754879"/>
              <a:ext cx="186690" cy="339725"/>
            </a:xfrm>
            <a:custGeom>
              <a:avLst/>
              <a:gdLst/>
              <a:ahLst/>
              <a:cxnLst/>
              <a:rect l="l" t="t" r="r" b="b"/>
              <a:pathLst>
                <a:path w="186689" h="339725">
                  <a:moveTo>
                    <a:pt x="39877" y="0"/>
                  </a:moveTo>
                  <a:lnTo>
                    <a:pt x="32093" y="142"/>
                  </a:lnTo>
                  <a:lnTo>
                    <a:pt x="22844" y="571"/>
                  </a:lnTo>
                  <a:lnTo>
                    <a:pt x="12142" y="1285"/>
                  </a:lnTo>
                  <a:lnTo>
                    <a:pt x="0" y="2286"/>
                  </a:lnTo>
                  <a:lnTo>
                    <a:pt x="0" y="337185"/>
                  </a:lnTo>
                  <a:lnTo>
                    <a:pt x="10767" y="338038"/>
                  </a:lnTo>
                  <a:lnTo>
                    <a:pt x="21939" y="338677"/>
                  </a:lnTo>
                  <a:lnTo>
                    <a:pt x="33539" y="339078"/>
                  </a:lnTo>
                  <a:lnTo>
                    <a:pt x="45592" y="339217"/>
                  </a:lnTo>
                  <a:lnTo>
                    <a:pt x="76763" y="336216"/>
                  </a:lnTo>
                  <a:lnTo>
                    <a:pt x="128389" y="312213"/>
                  </a:lnTo>
                  <a:lnTo>
                    <a:pt x="165179" y="264920"/>
                  </a:lnTo>
                  <a:lnTo>
                    <a:pt x="183848" y="198002"/>
                  </a:lnTo>
                  <a:lnTo>
                    <a:pt x="186181" y="157353"/>
                  </a:lnTo>
                  <a:lnTo>
                    <a:pt x="180329" y="100705"/>
                  </a:lnTo>
                  <a:lnTo>
                    <a:pt x="162773" y="56647"/>
                  </a:lnTo>
                  <a:lnTo>
                    <a:pt x="133512" y="25176"/>
                  </a:lnTo>
                  <a:lnTo>
                    <a:pt x="92547" y="6294"/>
                  </a:lnTo>
                  <a:lnTo>
                    <a:pt x="39877" y="0"/>
                  </a:lnTo>
                  <a:close/>
                </a:path>
              </a:pathLst>
            </a:custGeom>
            <a:ln w="1981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12304" y="4744592"/>
              <a:ext cx="161798" cy="1601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10988" y="4672457"/>
              <a:ext cx="3066415" cy="507365"/>
            </a:xfrm>
            <a:custGeom>
              <a:avLst/>
              <a:gdLst/>
              <a:ahLst/>
              <a:cxnLst/>
              <a:rect l="l" t="t" r="r" b="b"/>
              <a:pathLst>
                <a:path w="3066415" h="507364">
                  <a:moveTo>
                    <a:pt x="2648712" y="8382"/>
                  </a:moveTo>
                  <a:lnTo>
                    <a:pt x="2741167" y="8382"/>
                  </a:lnTo>
                  <a:lnTo>
                    <a:pt x="2857372" y="217678"/>
                  </a:lnTo>
                  <a:lnTo>
                    <a:pt x="2973832" y="8382"/>
                  </a:lnTo>
                  <a:lnTo>
                    <a:pt x="3066034" y="8382"/>
                  </a:lnTo>
                  <a:lnTo>
                    <a:pt x="2901188" y="297688"/>
                  </a:lnTo>
                  <a:lnTo>
                    <a:pt x="2901188" y="498983"/>
                  </a:lnTo>
                  <a:lnTo>
                    <a:pt x="2814192" y="498983"/>
                  </a:lnTo>
                  <a:lnTo>
                    <a:pt x="2814192" y="297688"/>
                  </a:lnTo>
                  <a:lnTo>
                    <a:pt x="2648712" y="8382"/>
                  </a:lnTo>
                  <a:close/>
                </a:path>
                <a:path w="3066415" h="507364">
                  <a:moveTo>
                    <a:pt x="1858264" y="8382"/>
                  </a:moveTo>
                  <a:lnTo>
                    <a:pt x="2264410" y="8382"/>
                  </a:lnTo>
                  <a:lnTo>
                    <a:pt x="2264410" y="85725"/>
                  </a:lnTo>
                  <a:lnTo>
                    <a:pt x="2101341" y="85725"/>
                  </a:lnTo>
                  <a:lnTo>
                    <a:pt x="2101341" y="498983"/>
                  </a:lnTo>
                  <a:lnTo>
                    <a:pt x="2014219" y="498983"/>
                  </a:lnTo>
                  <a:lnTo>
                    <a:pt x="2014219" y="85725"/>
                  </a:lnTo>
                  <a:lnTo>
                    <a:pt x="1858264" y="85725"/>
                  </a:lnTo>
                  <a:lnTo>
                    <a:pt x="1858264" y="8382"/>
                  </a:lnTo>
                  <a:close/>
                </a:path>
                <a:path w="3066415" h="507364">
                  <a:moveTo>
                    <a:pt x="1086485" y="8382"/>
                  </a:moveTo>
                  <a:lnTo>
                    <a:pt x="1173479" y="8382"/>
                  </a:lnTo>
                  <a:lnTo>
                    <a:pt x="1173479" y="340868"/>
                  </a:lnTo>
                  <a:lnTo>
                    <a:pt x="1174982" y="359731"/>
                  </a:lnTo>
                  <a:lnTo>
                    <a:pt x="1197610" y="405130"/>
                  </a:lnTo>
                  <a:lnTo>
                    <a:pt x="1243972" y="428347"/>
                  </a:lnTo>
                  <a:lnTo>
                    <a:pt x="1263903" y="429895"/>
                  </a:lnTo>
                  <a:lnTo>
                    <a:pt x="1286216" y="428390"/>
                  </a:lnTo>
                  <a:lnTo>
                    <a:pt x="1322982" y="416286"/>
                  </a:lnTo>
                  <a:lnTo>
                    <a:pt x="1357153" y="376904"/>
                  </a:lnTo>
                  <a:lnTo>
                    <a:pt x="1363726" y="339217"/>
                  </a:lnTo>
                  <a:lnTo>
                    <a:pt x="1363726" y="8382"/>
                  </a:lnTo>
                  <a:lnTo>
                    <a:pt x="1450720" y="8382"/>
                  </a:lnTo>
                  <a:lnTo>
                    <a:pt x="1450720" y="345948"/>
                  </a:lnTo>
                  <a:lnTo>
                    <a:pt x="1447553" y="381714"/>
                  </a:lnTo>
                  <a:lnTo>
                    <a:pt x="1422217" y="440959"/>
                  </a:lnTo>
                  <a:lnTo>
                    <a:pt x="1372570" y="483201"/>
                  </a:lnTo>
                  <a:lnTo>
                    <a:pt x="1304803" y="504676"/>
                  </a:lnTo>
                  <a:lnTo>
                    <a:pt x="1264539" y="507365"/>
                  </a:lnTo>
                  <a:lnTo>
                    <a:pt x="1224297" y="504745"/>
                  </a:lnTo>
                  <a:lnTo>
                    <a:pt x="1158436" y="483790"/>
                  </a:lnTo>
                  <a:lnTo>
                    <a:pt x="1112523" y="442257"/>
                  </a:lnTo>
                  <a:lnTo>
                    <a:pt x="1089370" y="382337"/>
                  </a:lnTo>
                  <a:lnTo>
                    <a:pt x="1086485" y="345567"/>
                  </a:lnTo>
                  <a:lnTo>
                    <a:pt x="1086485" y="8382"/>
                  </a:lnTo>
                  <a:close/>
                </a:path>
                <a:path w="3066415" h="507364">
                  <a:moveTo>
                    <a:pt x="188849" y="8382"/>
                  </a:moveTo>
                  <a:lnTo>
                    <a:pt x="230632" y="8382"/>
                  </a:lnTo>
                  <a:lnTo>
                    <a:pt x="462407" y="304419"/>
                  </a:lnTo>
                  <a:lnTo>
                    <a:pt x="462407" y="8382"/>
                  </a:lnTo>
                  <a:lnTo>
                    <a:pt x="546100" y="8382"/>
                  </a:lnTo>
                  <a:lnTo>
                    <a:pt x="546100" y="505587"/>
                  </a:lnTo>
                  <a:lnTo>
                    <a:pt x="510539" y="505587"/>
                  </a:lnTo>
                  <a:lnTo>
                    <a:pt x="272541" y="195199"/>
                  </a:lnTo>
                  <a:lnTo>
                    <a:pt x="272541" y="499237"/>
                  </a:lnTo>
                  <a:lnTo>
                    <a:pt x="188849" y="499237"/>
                  </a:lnTo>
                  <a:lnTo>
                    <a:pt x="188849" y="8382"/>
                  </a:lnTo>
                  <a:close/>
                </a:path>
                <a:path w="3066415" h="507364">
                  <a:moveTo>
                    <a:pt x="0" y="8382"/>
                  </a:moveTo>
                  <a:lnTo>
                    <a:pt x="86995" y="8382"/>
                  </a:lnTo>
                  <a:lnTo>
                    <a:pt x="86995" y="498983"/>
                  </a:lnTo>
                  <a:lnTo>
                    <a:pt x="0" y="498983"/>
                  </a:lnTo>
                  <a:lnTo>
                    <a:pt x="0" y="8382"/>
                  </a:lnTo>
                  <a:close/>
                </a:path>
                <a:path w="3066415" h="507364">
                  <a:moveTo>
                    <a:pt x="776986" y="4953"/>
                  </a:moveTo>
                  <a:lnTo>
                    <a:pt x="827754" y="8882"/>
                  </a:lnTo>
                  <a:lnTo>
                    <a:pt x="872998" y="20669"/>
                  </a:lnTo>
                  <a:lnTo>
                    <a:pt x="912717" y="40314"/>
                  </a:lnTo>
                  <a:lnTo>
                    <a:pt x="946912" y="67818"/>
                  </a:lnTo>
                  <a:lnTo>
                    <a:pt x="974342" y="101746"/>
                  </a:lnTo>
                  <a:lnTo>
                    <a:pt x="993949" y="140843"/>
                  </a:lnTo>
                  <a:lnTo>
                    <a:pt x="1005722" y="185082"/>
                  </a:lnTo>
                  <a:lnTo>
                    <a:pt x="1009650" y="234442"/>
                  </a:lnTo>
                  <a:lnTo>
                    <a:pt x="1006503" y="289940"/>
                  </a:lnTo>
                  <a:lnTo>
                    <a:pt x="997062" y="338917"/>
                  </a:lnTo>
                  <a:lnTo>
                    <a:pt x="981328" y="381371"/>
                  </a:lnTo>
                  <a:lnTo>
                    <a:pt x="959301" y="417299"/>
                  </a:lnTo>
                  <a:lnTo>
                    <a:pt x="930980" y="446700"/>
                  </a:lnTo>
                  <a:lnTo>
                    <a:pt x="896365" y="469570"/>
                  </a:lnTo>
                  <a:lnTo>
                    <a:pt x="855457" y="485909"/>
                  </a:lnTo>
                  <a:lnTo>
                    <a:pt x="808256" y="495714"/>
                  </a:lnTo>
                  <a:lnTo>
                    <a:pt x="754761" y="498983"/>
                  </a:lnTo>
                  <a:lnTo>
                    <a:pt x="646049" y="498983"/>
                  </a:lnTo>
                  <a:lnTo>
                    <a:pt x="646049" y="8636"/>
                  </a:lnTo>
                  <a:lnTo>
                    <a:pt x="693243" y="7042"/>
                  </a:lnTo>
                  <a:lnTo>
                    <a:pt x="730805" y="5889"/>
                  </a:lnTo>
                  <a:lnTo>
                    <a:pt x="758723" y="5189"/>
                  </a:lnTo>
                  <a:lnTo>
                    <a:pt x="776986" y="4953"/>
                  </a:lnTo>
                  <a:close/>
                </a:path>
                <a:path w="3066415" h="507364">
                  <a:moveTo>
                    <a:pt x="2456815" y="3302"/>
                  </a:moveTo>
                  <a:lnTo>
                    <a:pt x="2513912" y="7323"/>
                  </a:lnTo>
                  <a:lnTo>
                    <a:pt x="2560621" y="19383"/>
                  </a:lnTo>
                  <a:lnTo>
                    <a:pt x="2596943" y="39481"/>
                  </a:lnTo>
                  <a:lnTo>
                    <a:pt x="2622883" y="67611"/>
                  </a:lnTo>
                  <a:lnTo>
                    <a:pt x="2638445" y="103770"/>
                  </a:lnTo>
                  <a:lnTo>
                    <a:pt x="2643632" y="147955"/>
                  </a:lnTo>
                  <a:lnTo>
                    <a:pt x="2642032" y="169269"/>
                  </a:lnTo>
                  <a:lnTo>
                    <a:pt x="2629165" y="208944"/>
                  </a:lnTo>
                  <a:lnTo>
                    <a:pt x="2604138" y="243925"/>
                  </a:lnTo>
                  <a:lnTo>
                    <a:pt x="2571666" y="269210"/>
                  </a:lnTo>
                  <a:lnTo>
                    <a:pt x="2552954" y="277876"/>
                  </a:lnTo>
                  <a:lnTo>
                    <a:pt x="2697861" y="498983"/>
                  </a:lnTo>
                  <a:lnTo>
                    <a:pt x="2597404" y="498983"/>
                  </a:lnTo>
                  <a:lnTo>
                    <a:pt x="2466593" y="296291"/>
                  </a:lnTo>
                  <a:lnTo>
                    <a:pt x="2455709" y="296058"/>
                  </a:lnTo>
                  <a:lnTo>
                    <a:pt x="2442860" y="295576"/>
                  </a:lnTo>
                  <a:lnTo>
                    <a:pt x="2428035" y="294880"/>
                  </a:lnTo>
                  <a:lnTo>
                    <a:pt x="2411221" y="294005"/>
                  </a:lnTo>
                  <a:lnTo>
                    <a:pt x="2411221" y="498983"/>
                  </a:lnTo>
                  <a:lnTo>
                    <a:pt x="2320925" y="498983"/>
                  </a:lnTo>
                  <a:lnTo>
                    <a:pt x="2320925" y="8382"/>
                  </a:lnTo>
                  <a:lnTo>
                    <a:pt x="2327183" y="8217"/>
                  </a:lnTo>
                  <a:lnTo>
                    <a:pt x="2338705" y="7731"/>
                  </a:lnTo>
                  <a:lnTo>
                    <a:pt x="2355465" y="6935"/>
                  </a:lnTo>
                  <a:lnTo>
                    <a:pt x="2377440" y="5842"/>
                  </a:lnTo>
                  <a:lnTo>
                    <a:pt x="2400897" y="4748"/>
                  </a:lnTo>
                  <a:lnTo>
                    <a:pt x="2421937" y="3952"/>
                  </a:lnTo>
                  <a:lnTo>
                    <a:pt x="2440572" y="3466"/>
                  </a:lnTo>
                  <a:lnTo>
                    <a:pt x="2456815" y="3302"/>
                  </a:lnTo>
                  <a:close/>
                </a:path>
                <a:path w="3066415" h="507364">
                  <a:moveTo>
                    <a:pt x="1677542" y="0"/>
                  </a:moveTo>
                  <a:lnTo>
                    <a:pt x="1717212" y="1978"/>
                  </a:lnTo>
                  <a:lnTo>
                    <a:pt x="1751250" y="7921"/>
                  </a:lnTo>
                  <a:lnTo>
                    <a:pt x="1779645" y="17841"/>
                  </a:lnTo>
                  <a:lnTo>
                    <a:pt x="1802384" y="31750"/>
                  </a:lnTo>
                  <a:lnTo>
                    <a:pt x="1775967" y="106807"/>
                  </a:lnTo>
                  <a:lnTo>
                    <a:pt x="1752703" y="92471"/>
                  </a:lnTo>
                  <a:lnTo>
                    <a:pt x="1728819" y="82232"/>
                  </a:lnTo>
                  <a:lnTo>
                    <a:pt x="1704316" y="76088"/>
                  </a:lnTo>
                  <a:lnTo>
                    <a:pt x="1679193" y="74041"/>
                  </a:lnTo>
                  <a:lnTo>
                    <a:pt x="1664979" y="75021"/>
                  </a:lnTo>
                  <a:lnTo>
                    <a:pt x="1625197" y="98436"/>
                  </a:lnTo>
                  <a:lnTo>
                    <a:pt x="1615820" y="131191"/>
                  </a:lnTo>
                  <a:lnTo>
                    <a:pt x="1621674" y="152528"/>
                  </a:lnTo>
                  <a:lnTo>
                    <a:pt x="1639220" y="174259"/>
                  </a:lnTo>
                  <a:lnTo>
                    <a:pt x="1668434" y="196395"/>
                  </a:lnTo>
                  <a:lnTo>
                    <a:pt x="1709292" y="218948"/>
                  </a:lnTo>
                  <a:lnTo>
                    <a:pt x="1732172" y="230786"/>
                  </a:lnTo>
                  <a:lnTo>
                    <a:pt x="1751647" y="242125"/>
                  </a:lnTo>
                  <a:lnTo>
                    <a:pt x="1790501" y="273921"/>
                  </a:lnTo>
                  <a:lnTo>
                    <a:pt x="1813433" y="310515"/>
                  </a:lnTo>
                  <a:lnTo>
                    <a:pt x="1824148" y="354520"/>
                  </a:lnTo>
                  <a:lnTo>
                    <a:pt x="1824863" y="370713"/>
                  </a:lnTo>
                  <a:lnTo>
                    <a:pt x="1821912" y="399194"/>
                  </a:lnTo>
                  <a:lnTo>
                    <a:pt x="1798341" y="448204"/>
                  </a:lnTo>
                  <a:lnTo>
                    <a:pt x="1752220" y="485612"/>
                  </a:lnTo>
                  <a:lnTo>
                    <a:pt x="1689217" y="504940"/>
                  </a:lnTo>
                  <a:lnTo>
                    <a:pt x="1651762" y="507365"/>
                  </a:lnTo>
                  <a:lnTo>
                    <a:pt x="1618232" y="505130"/>
                  </a:lnTo>
                  <a:lnTo>
                    <a:pt x="1586404" y="498443"/>
                  </a:lnTo>
                  <a:lnTo>
                    <a:pt x="1556267" y="487326"/>
                  </a:lnTo>
                  <a:lnTo>
                    <a:pt x="1527810" y="471805"/>
                  </a:lnTo>
                  <a:lnTo>
                    <a:pt x="1559940" y="393827"/>
                  </a:lnTo>
                  <a:lnTo>
                    <a:pt x="1585636" y="409642"/>
                  </a:lnTo>
                  <a:lnTo>
                    <a:pt x="1611106" y="420909"/>
                  </a:lnTo>
                  <a:lnTo>
                    <a:pt x="1636361" y="427652"/>
                  </a:lnTo>
                  <a:lnTo>
                    <a:pt x="1661414" y="429895"/>
                  </a:lnTo>
                  <a:lnTo>
                    <a:pt x="1694991" y="426559"/>
                  </a:lnTo>
                  <a:lnTo>
                    <a:pt x="1718960" y="416544"/>
                  </a:lnTo>
                  <a:lnTo>
                    <a:pt x="1733333" y="399837"/>
                  </a:lnTo>
                  <a:lnTo>
                    <a:pt x="1738121" y="376428"/>
                  </a:lnTo>
                  <a:lnTo>
                    <a:pt x="1736980" y="363999"/>
                  </a:lnTo>
                  <a:lnTo>
                    <a:pt x="1719961" y="328549"/>
                  </a:lnTo>
                  <a:lnTo>
                    <a:pt x="1671347" y="291205"/>
                  </a:lnTo>
                  <a:lnTo>
                    <a:pt x="1619632" y="263890"/>
                  </a:lnTo>
                  <a:lnTo>
                    <a:pt x="1598310" y="251650"/>
                  </a:lnTo>
                  <a:lnTo>
                    <a:pt x="1560226" y="221313"/>
                  </a:lnTo>
                  <a:lnTo>
                    <a:pt x="1539366" y="187452"/>
                  </a:lnTo>
                  <a:lnTo>
                    <a:pt x="1529490" y="146857"/>
                  </a:lnTo>
                  <a:lnTo>
                    <a:pt x="1528826" y="131953"/>
                  </a:lnTo>
                  <a:lnTo>
                    <a:pt x="1531423" y="104687"/>
                  </a:lnTo>
                  <a:lnTo>
                    <a:pt x="1552239" y="57443"/>
                  </a:lnTo>
                  <a:lnTo>
                    <a:pt x="1592818" y="21056"/>
                  </a:lnTo>
                  <a:lnTo>
                    <a:pt x="1646348" y="2335"/>
                  </a:lnTo>
                  <a:lnTo>
                    <a:pt x="1677542" y="0"/>
                  </a:lnTo>
                  <a:close/>
                </a:path>
              </a:pathLst>
            </a:custGeom>
            <a:ln w="1981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9" y="490727"/>
            <a:ext cx="138683" cy="1386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" y="377952"/>
            <a:ext cx="8382000" cy="4495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783" y="941832"/>
            <a:ext cx="6626352" cy="4495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023" y="1505711"/>
            <a:ext cx="8456676" cy="4495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62355" y="2069592"/>
            <a:ext cx="8075930" cy="449580"/>
            <a:chOff x="562355" y="2069592"/>
            <a:chExt cx="8075930" cy="44958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9998" y="2258682"/>
              <a:ext cx="121244" cy="538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355" y="2069592"/>
              <a:ext cx="5140452" cy="449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8715" y="2069592"/>
              <a:ext cx="2909316" cy="35813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7595" y="2633472"/>
            <a:ext cx="1088136" cy="35813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7548" y="2820923"/>
            <a:ext cx="124968" cy="563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95855" y="2633472"/>
            <a:ext cx="4061460" cy="4495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7595" y="3197351"/>
            <a:ext cx="7110983" cy="3581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2355" y="3794759"/>
            <a:ext cx="1620012" cy="3246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34183" y="4040123"/>
            <a:ext cx="85343" cy="8686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9539" y="4437888"/>
            <a:ext cx="138683" cy="1386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1687" y="4325111"/>
            <a:ext cx="8112252" cy="44958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5404" y="4888991"/>
            <a:ext cx="7455408" cy="4495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82168" y="5452871"/>
            <a:ext cx="8327135" cy="4495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1687" y="6016752"/>
            <a:ext cx="5937504" cy="44957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56247" y="6295644"/>
            <a:ext cx="85344" cy="868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1907" y="393191"/>
            <a:ext cx="6358255" cy="601980"/>
            <a:chOff x="2311907" y="393191"/>
            <a:chExt cx="6358255" cy="60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1907" y="393191"/>
              <a:ext cx="6358128" cy="6019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9024" y="441070"/>
              <a:ext cx="6263513" cy="5076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59024" y="441070"/>
              <a:ext cx="6263640" cy="508000"/>
            </a:xfrm>
            <a:custGeom>
              <a:avLst/>
              <a:gdLst/>
              <a:ahLst/>
              <a:cxnLst/>
              <a:rect l="l" t="t" r="r" b="b"/>
              <a:pathLst>
                <a:path w="6263640" h="508000">
                  <a:moveTo>
                    <a:pt x="2061083" y="77342"/>
                  </a:moveTo>
                  <a:lnTo>
                    <a:pt x="2009663" y="88995"/>
                  </a:lnTo>
                  <a:lnTo>
                    <a:pt x="1971675" y="124078"/>
                  </a:lnTo>
                  <a:lnTo>
                    <a:pt x="1948354" y="178847"/>
                  </a:lnTo>
                  <a:lnTo>
                    <a:pt x="1940560" y="249808"/>
                  </a:lnTo>
                  <a:lnTo>
                    <a:pt x="1942391" y="290359"/>
                  </a:lnTo>
                  <a:lnTo>
                    <a:pt x="1957008" y="356983"/>
                  </a:lnTo>
                  <a:lnTo>
                    <a:pt x="1985988" y="403701"/>
                  </a:lnTo>
                  <a:lnTo>
                    <a:pt x="2028330" y="427323"/>
                  </a:lnTo>
                  <a:lnTo>
                    <a:pt x="2054478" y="430275"/>
                  </a:lnTo>
                  <a:lnTo>
                    <a:pt x="2085145" y="427392"/>
                  </a:lnTo>
                  <a:lnTo>
                    <a:pt x="2134953" y="404290"/>
                  </a:lnTo>
                  <a:lnTo>
                    <a:pt x="2169048" y="358304"/>
                  </a:lnTo>
                  <a:lnTo>
                    <a:pt x="2186193" y="291197"/>
                  </a:lnTo>
                  <a:lnTo>
                    <a:pt x="2188337" y="249808"/>
                  </a:lnTo>
                  <a:lnTo>
                    <a:pt x="2183246" y="187688"/>
                  </a:lnTo>
                  <a:lnTo>
                    <a:pt x="2167976" y="139394"/>
                  </a:lnTo>
                  <a:lnTo>
                    <a:pt x="2142525" y="104913"/>
                  </a:lnTo>
                  <a:lnTo>
                    <a:pt x="2106894" y="84233"/>
                  </a:lnTo>
                  <a:lnTo>
                    <a:pt x="2061083" y="77342"/>
                  </a:lnTo>
                  <a:close/>
                </a:path>
                <a:path w="6263640" h="508000">
                  <a:moveTo>
                    <a:pt x="668147" y="77342"/>
                  </a:moveTo>
                  <a:lnTo>
                    <a:pt x="616727" y="88995"/>
                  </a:lnTo>
                  <a:lnTo>
                    <a:pt x="578738" y="124078"/>
                  </a:lnTo>
                  <a:lnTo>
                    <a:pt x="555418" y="178847"/>
                  </a:lnTo>
                  <a:lnTo>
                    <a:pt x="547624" y="249808"/>
                  </a:lnTo>
                  <a:lnTo>
                    <a:pt x="549455" y="290359"/>
                  </a:lnTo>
                  <a:lnTo>
                    <a:pt x="564072" y="356983"/>
                  </a:lnTo>
                  <a:lnTo>
                    <a:pt x="593052" y="403701"/>
                  </a:lnTo>
                  <a:lnTo>
                    <a:pt x="635394" y="427323"/>
                  </a:lnTo>
                  <a:lnTo>
                    <a:pt x="661543" y="430275"/>
                  </a:lnTo>
                  <a:lnTo>
                    <a:pt x="692209" y="427392"/>
                  </a:lnTo>
                  <a:lnTo>
                    <a:pt x="742017" y="404290"/>
                  </a:lnTo>
                  <a:lnTo>
                    <a:pt x="776112" y="358304"/>
                  </a:lnTo>
                  <a:lnTo>
                    <a:pt x="793257" y="291197"/>
                  </a:lnTo>
                  <a:lnTo>
                    <a:pt x="795401" y="249808"/>
                  </a:lnTo>
                  <a:lnTo>
                    <a:pt x="790310" y="187688"/>
                  </a:lnTo>
                  <a:lnTo>
                    <a:pt x="775040" y="139394"/>
                  </a:lnTo>
                  <a:lnTo>
                    <a:pt x="749589" y="104913"/>
                  </a:lnTo>
                  <a:lnTo>
                    <a:pt x="713958" y="84233"/>
                  </a:lnTo>
                  <a:lnTo>
                    <a:pt x="668147" y="77342"/>
                  </a:lnTo>
                  <a:close/>
                </a:path>
                <a:path w="6263640" h="508000">
                  <a:moveTo>
                    <a:pt x="5561710" y="8636"/>
                  </a:moveTo>
                  <a:lnTo>
                    <a:pt x="5874766" y="8636"/>
                  </a:lnTo>
                  <a:lnTo>
                    <a:pt x="5874766" y="85978"/>
                  </a:lnTo>
                  <a:lnTo>
                    <a:pt x="5648706" y="85978"/>
                  </a:lnTo>
                  <a:lnTo>
                    <a:pt x="5648706" y="200913"/>
                  </a:lnTo>
                  <a:lnTo>
                    <a:pt x="5810884" y="200913"/>
                  </a:lnTo>
                  <a:lnTo>
                    <a:pt x="5810884" y="274827"/>
                  </a:lnTo>
                  <a:lnTo>
                    <a:pt x="5648706" y="274827"/>
                  </a:lnTo>
                  <a:lnTo>
                    <a:pt x="5648706" y="421893"/>
                  </a:lnTo>
                  <a:lnTo>
                    <a:pt x="5871083" y="421893"/>
                  </a:lnTo>
                  <a:lnTo>
                    <a:pt x="5871083" y="499237"/>
                  </a:lnTo>
                  <a:lnTo>
                    <a:pt x="5561710" y="499237"/>
                  </a:lnTo>
                  <a:lnTo>
                    <a:pt x="5561710" y="8636"/>
                  </a:lnTo>
                  <a:close/>
                </a:path>
                <a:path w="6263640" h="508000">
                  <a:moveTo>
                    <a:pt x="5144134" y="8636"/>
                  </a:moveTo>
                  <a:lnTo>
                    <a:pt x="5231130" y="8636"/>
                  </a:lnTo>
                  <a:lnTo>
                    <a:pt x="5231130" y="421893"/>
                  </a:lnTo>
                  <a:lnTo>
                    <a:pt x="5452872" y="421893"/>
                  </a:lnTo>
                  <a:lnTo>
                    <a:pt x="5452872" y="499237"/>
                  </a:lnTo>
                  <a:lnTo>
                    <a:pt x="5144134" y="499237"/>
                  </a:lnTo>
                  <a:lnTo>
                    <a:pt x="5144134" y="8636"/>
                  </a:lnTo>
                  <a:close/>
                </a:path>
                <a:path w="6263640" h="508000">
                  <a:moveTo>
                    <a:pt x="4917185" y="8636"/>
                  </a:moveTo>
                  <a:lnTo>
                    <a:pt x="5004308" y="8636"/>
                  </a:lnTo>
                  <a:lnTo>
                    <a:pt x="5004308" y="499237"/>
                  </a:lnTo>
                  <a:lnTo>
                    <a:pt x="4917185" y="499237"/>
                  </a:lnTo>
                  <a:lnTo>
                    <a:pt x="4917185" y="8636"/>
                  </a:lnTo>
                  <a:close/>
                </a:path>
                <a:path w="6263640" h="508000">
                  <a:moveTo>
                    <a:pt x="4414774" y="8636"/>
                  </a:moveTo>
                  <a:lnTo>
                    <a:pt x="4820920" y="8636"/>
                  </a:lnTo>
                  <a:lnTo>
                    <a:pt x="4820920" y="85978"/>
                  </a:lnTo>
                  <a:lnTo>
                    <a:pt x="4657852" y="85978"/>
                  </a:lnTo>
                  <a:lnTo>
                    <a:pt x="4657852" y="499237"/>
                  </a:lnTo>
                  <a:lnTo>
                    <a:pt x="4570857" y="499237"/>
                  </a:lnTo>
                  <a:lnTo>
                    <a:pt x="4570857" y="85978"/>
                  </a:lnTo>
                  <a:lnTo>
                    <a:pt x="4414774" y="85978"/>
                  </a:lnTo>
                  <a:lnTo>
                    <a:pt x="4414774" y="8636"/>
                  </a:lnTo>
                  <a:close/>
                </a:path>
                <a:path w="6263640" h="508000">
                  <a:moveTo>
                    <a:pt x="3580511" y="8636"/>
                  </a:moveTo>
                  <a:lnTo>
                    <a:pt x="3893566" y="8636"/>
                  </a:lnTo>
                  <a:lnTo>
                    <a:pt x="3893566" y="85978"/>
                  </a:lnTo>
                  <a:lnTo>
                    <a:pt x="3667505" y="85978"/>
                  </a:lnTo>
                  <a:lnTo>
                    <a:pt x="3667505" y="200913"/>
                  </a:lnTo>
                  <a:lnTo>
                    <a:pt x="3829685" y="200913"/>
                  </a:lnTo>
                  <a:lnTo>
                    <a:pt x="3829685" y="274827"/>
                  </a:lnTo>
                  <a:lnTo>
                    <a:pt x="3667505" y="274827"/>
                  </a:lnTo>
                  <a:lnTo>
                    <a:pt x="3667505" y="421893"/>
                  </a:lnTo>
                  <a:lnTo>
                    <a:pt x="3889883" y="421893"/>
                  </a:lnTo>
                  <a:lnTo>
                    <a:pt x="3889883" y="499237"/>
                  </a:lnTo>
                  <a:lnTo>
                    <a:pt x="3580511" y="499237"/>
                  </a:lnTo>
                  <a:lnTo>
                    <a:pt x="3580511" y="8636"/>
                  </a:lnTo>
                  <a:close/>
                </a:path>
                <a:path w="6263640" h="508000">
                  <a:moveTo>
                    <a:pt x="3079750" y="8636"/>
                  </a:moveTo>
                  <a:lnTo>
                    <a:pt x="3485896" y="8636"/>
                  </a:lnTo>
                  <a:lnTo>
                    <a:pt x="3485896" y="85978"/>
                  </a:lnTo>
                  <a:lnTo>
                    <a:pt x="3322828" y="85978"/>
                  </a:lnTo>
                  <a:lnTo>
                    <a:pt x="3322828" y="499237"/>
                  </a:lnTo>
                  <a:lnTo>
                    <a:pt x="3235833" y="499237"/>
                  </a:lnTo>
                  <a:lnTo>
                    <a:pt x="3235833" y="85978"/>
                  </a:lnTo>
                  <a:lnTo>
                    <a:pt x="3079750" y="85978"/>
                  </a:lnTo>
                  <a:lnTo>
                    <a:pt x="3079750" y="8636"/>
                  </a:lnTo>
                  <a:close/>
                </a:path>
                <a:path w="6263640" h="508000">
                  <a:moveTo>
                    <a:pt x="2393315" y="8636"/>
                  </a:moveTo>
                  <a:lnTo>
                    <a:pt x="2435098" y="8636"/>
                  </a:lnTo>
                  <a:lnTo>
                    <a:pt x="2666873" y="304673"/>
                  </a:lnTo>
                  <a:lnTo>
                    <a:pt x="2666873" y="8636"/>
                  </a:lnTo>
                  <a:lnTo>
                    <a:pt x="2750566" y="8636"/>
                  </a:lnTo>
                  <a:lnTo>
                    <a:pt x="2750566" y="505967"/>
                  </a:lnTo>
                  <a:lnTo>
                    <a:pt x="2715133" y="505967"/>
                  </a:lnTo>
                  <a:lnTo>
                    <a:pt x="2477008" y="195452"/>
                  </a:lnTo>
                  <a:lnTo>
                    <a:pt x="2477008" y="499617"/>
                  </a:lnTo>
                  <a:lnTo>
                    <a:pt x="2393315" y="499617"/>
                  </a:lnTo>
                  <a:lnTo>
                    <a:pt x="2393315" y="8636"/>
                  </a:lnTo>
                  <a:close/>
                </a:path>
                <a:path w="6263640" h="508000">
                  <a:moveTo>
                    <a:pt x="1414017" y="8636"/>
                  </a:moveTo>
                  <a:lnTo>
                    <a:pt x="1820164" y="8636"/>
                  </a:lnTo>
                  <a:lnTo>
                    <a:pt x="1820164" y="85978"/>
                  </a:lnTo>
                  <a:lnTo>
                    <a:pt x="1657096" y="85978"/>
                  </a:lnTo>
                  <a:lnTo>
                    <a:pt x="1657096" y="499237"/>
                  </a:lnTo>
                  <a:lnTo>
                    <a:pt x="1570101" y="499237"/>
                  </a:lnTo>
                  <a:lnTo>
                    <a:pt x="1570101" y="85978"/>
                  </a:lnTo>
                  <a:lnTo>
                    <a:pt x="1414017" y="85978"/>
                  </a:lnTo>
                  <a:lnTo>
                    <a:pt x="1414017" y="8636"/>
                  </a:lnTo>
                  <a:close/>
                </a:path>
                <a:path w="6263640" h="508000">
                  <a:moveTo>
                    <a:pt x="956817" y="8636"/>
                  </a:moveTo>
                  <a:lnTo>
                    <a:pt x="1362964" y="8636"/>
                  </a:lnTo>
                  <a:lnTo>
                    <a:pt x="1362964" y="85978"/>
                  </a:lnTo>
                  <a:lnTo>
                    <a:pt x="1199896" y="85978"/>
                  </a:lnTo>
                  <a:lnTo>
                    <a:pt x="1199896" y="499237"/>
                  </a:lnTo>
                  <a:lnTo>
                    <a:pt x="1112901" y="499237"/>
                  </a:lnTo>
                  <a:lnTo>
                    <a:pt x="1112901" y="85978"/>
                  </a:lnTo>
                  <a:lnTo>
                    <a:pt x="956817" y="85978"/>
                  </a:lnTo>
                  <a:lnTo>
                    <a:pt x="956817" y="8636"/>
                  </a:lnTo>
                  <a:close/>
                </a:path>
                <a:path w="6263640" h="508000">
                  <a:moveTo>
                    <a:pt x="3971925" y="8381"/>
                  </a:moveTo>
                  <a:lnTo>
                    <a:pt x="4060952" y="8636"/>
                  </a:lnTo>
                  <a:lnTo>
                    <a:pt x="4160393" y="174370"/>
                  </a:lnTo>
                  <a:lnTo>
                    <a:pt x="4269994" y="8636"/>
                  </a:lnTo>
                  <a:lnTo>
                    <a:pt x="4361053" y="8636"/>
                  </a:lnTo>
                  <a:lnTo>
                    <a:pt x="4205605" y="246379"/>
                  </a:lnTo>
                  <a:lnTo>
                    <a:pt x="4368673" y="499237"/>
                  </a:lnTo>
                  <a:lnTo>
                    <a:pt x="4273931" y="499237"/>
                  </a:lnTo>
                  <a:lnTo>
                    <a:pt x="4158106" y="322706"/>
                  </a:lnTo>
                  <a:lnTo>
                    <a:pt x="4050919" y="499237"/>
                  </a:lnTo>
                  <a:lnTo>
                    <a:pt x="3960241" y="499237"/>
                  </a:lnTo>
                  <a:lnTo>
                    <a:pt x="4107179" y="245109"/>
                  </a:lnTo>
                  <a:lnTo>
                    <a:pt x="3971925" y="8381"/>
                  </a:lnTo>
                  <a:close/>
                </a:path>
                <a:path w="6263640" h="508000">
                  <a:moveTo>
                    <a:pt x="6116193" y="253"/>
                  </a:moveTo>
                  <a:lnTo>
                    <a:pt x="6155862" y="2252"/>
                  </a:lnTo>
                  <a:lnTo>
                    <a:pt x="6189900" y="8239"/>
                  </a:lnTo>
                  <a:lnTo>
                    <a:pt x="6218295" y="18202"/>
                  </a:lnTo>
                  <a:lnTo>
                    <a:pt x="6241033" y="32130"/>
                  </a:lnTo>
                  <a:lnTo>
                    <a:pt x="6214618" y="107061"/>
                  </a:lnTo>
                  <a:lnTo>
                    <a:pt x="6191353" y="92725"/>
                  </a:lnTo>
                  <a:lnTo>
                    <a:pt x="6167469" y="82486"/>
                  </a:lnTo>
                  <a:lnTo>
                    <a:pt x="6142966" y="76342"/>
                  </a:lnTo>
                  <a:lnTo>
                    <a:pt x="6117844" y="74294"/>
                  </a:lnTo>
                  <a:lnTo>
                    <a:pt x="6103629" y="75293"/>
                  </a:lnTo>
                  <a:lnTo>
                    <a:pt x="6063867" y="98746"/>
                  </a:lnTo>
                  <a:lnTo>
                    <a:pt x="6054598" y="131571"/>
                  </a:lnTo>
                  <a:lnTo>
                    <a:pt x="6060432" y="152856"/>
                  </a:lnTo>
                  <a:lnTo>
                    <a:pt x="6077934" y="174593"/>
                  </a:lnTo>
                  <a:lnTo>
                    <a:pt x="6107104" y="196758"/>
                  </a:lnTo>
                  <a:lnTo>
                    <a:pt x="6147943" y="219328"/>
                  </a:lnTo>
                  <a:lnTo>
                    <a:pt x="6170876" y="231112"/>
                  </a:lnTo>
                  <a:lnTo>
                    <a:pt x="6190345" y="242442"/>
                  </a:lnTo>
                  <a:lnTo>
                    <a:pt x="6229223" y="274177"/>
                  </a:lnTo>
                  <a:lnTo>
                    <a:pt x="6252083" y="310895"/>
                  </a:lnTo>
                  <a:lnTo>
                    <a:pt x="6262798" y="354776"/>
                  </a:lnTo>
                  <a:lnTo>
                    <a:pt x="6263513" y="370966"/>
                  </a:lnTo>
                  <a:lnTo>
                    <a:pt x="6260582" y="399468"/>
                  </a:lnTo>
                  <a:lnTo>
                    <a:pt x="6237098" y="448565"/>
                  </a:lnTo>
                  <a:lnTo>
                    <a:pt x="6190996" y="485973"/>
                  </a:lnTo>
                  <a:lnTo>
                    <a:pt x="6127940" y="505213"/>
                  </a:lnTo>
                  <a:lnTo>
                    <a:pt x="6090411" y="507618"/>
                  </a:lnTo>
                  <a:lnTo>
                    <a:pt x="6056935" y="505402"/>
                  </a:lnTo>
                  <a:lnTo>
                    <a:pt x="6025102" y="498744"/>
                  </a:lnTo>
                  <a:lnTo>
                    <a:pt x="5994935" y="487634"/>
                  </a:lnTo>
                  <a:lnTo>
                    <a:pt x="5966459" y="472058"/>
                  </a:lnTo>
                  <a:lnTo>
                    <a:pt x="5998591" y="394080"/>
                  </a:lnTo>
                  <a:lnTo>
                    <a:pt x="6024286" y="409916"/>
                  </a:lnTo>
                  <a:lnTo>
                    <a:pt x="6049756" y="421227"/>
                  </a:lnTo>
                  <a:lnTo>
                    <a:pt x="6075011" y="428013"/>
                  </a:lnTo>
                  <a:lnTo>
                    <a:pt x="6100064" y="430275"/>
                  </a:lnTo>
                  <a:lnTo>
                    <a:pt x="6133641" y="426920"/>
                  </a:lnTo>
                  <a:lnTo>
                    <a:pt x="6157610" y="416861"/>
                  </a:lnTo>
                  <a:lnTo>
                    <a:pt x="6171983" y="400111"/>
                  </a:lnTo>
                  <a:lnTo>
                    <a:pt x="6176772" y="376681"/>
                  </a:lnTo>
                  <a:lnTo>
                    <a:pt x="6175650" y="364253"/>
                  </a:lnTo>
                  <a:lnTo>
                    <a:pt x="6158738" y="328802"/>
                  </a:lnTo>
                  <a:lnTo>
                    <a:pt x="6109999" y="291512"/>
                  </a:lnTo>
                  <a:lnTo>
                    <a:pt x="6058284" y="264197"/>
                  </a:lnTo>
                  <a:lnTo>
                    <a:pt x="6036976" y="251920"/>
                  </a:lnTo>
                  <a:lnTo>
                    <a:pt x="5999001" y="221640"/>
                  </a:lnTo>
                  <a:lnTo>
                    <a:pt x="5978017" y="187832"/>
                  </a:lnTo>
                  <a:lnTo>
                    <a:pt x="5968140" y="147113"/>
                  </a:lnTo>
                  <a:lnTo>
                    <a:pt x="5967476" y="132206"/>
                  </a:lnTo>
                  <a:lnTo>
                    <a:pt x="5970091" y="104943"/>
                  </a:lnTo>
                  <a:lnTo>
                    <a:pt x="5990943" y="57751"/>
                  </a:lnTo>
                  <a:lnTo>
                    <a:pt x="6031468" y="21417"/>
                  </a:lnTo>
                  <a:lnTo>
                    <a:pt x="6084998" y="2609"/>
                  </a:lnTo>
                  <a:lnTo>
                    <a:pt x="6116193" y="253"/>
                  </a:lnTo>
                  <a:close/>
                </a:path>
                <a:path w="6263640" h="508000">
                  <a:moveTo>
                    <a:pt x="224789" y="253"/>
                  </a:moveTo>
                  <a:lnTo>
                    <a:pt x="264866" y="2418"/>
                  </a:lnTo>
                  <a:lnTo>
                    <a:pt x="300704" y="8905"/>
                  </a:lnTo>
                  <a:lnTo>
                    <a:pt x="332303" y="19702"/>
                  </a:lnTo>
                  <a:lnTo>
                    <a:pt x="359663" y="34798"/>
                  </a:lnTo>
                  <a:lnTo>
                    <a:pt x="323850" y="106806"/>
                  </a:lnTo>
                  <a:lnTo>
                    <a:pt x="307062" y="94045"/>
                  </a:lnTo>
                  <a:lnTo>
                    <a:pt x="285845" y="84915"/>
                  </a:lnTo>
                  <a:lnTo>
                    <a:pt x="260199" y="79428"/>
                  </a:lnTo>
                  <a:lnTo>
                    <a:pt x="230124" y="77596"/>
                  </a:lnTo>
                  <a:lnTo>
                    <a:pt x="200836" y="80811"/>
                  </a:lnTo>
                  <a:lnTo>
                    <a:pt x="150596" y="106529"/>
                  </a:lnTo>
                  <a:lnTo>
                    <a:pt x="112498" y="156442"/>
                  </a:lnTo>
                  <a:lnTo>
                    <a:pt x="92876" y="221454"/>
                  </a:lnTo>
                  <a:lnTo>
                    <a:pt x="90424" y="259079"/>
                  </a:lnTo>
                  <a:lnTo>
                    <a:pt x="92706" y="296447"/>
                  </a:lnTo>
                  <a:lnTo>
                    <a:pt x="110890" y="358896"/>
                  </a:lnTo>
                  <a:lnTo>
                    <a:pt x="146442" y="404290"/>
                  </a:lnTo>
                  <a:lnTo>
                    <a:pt x="194933" y="427392"/>
                  </a:lnTo>
                  <a:lnTo>
                    <a:pt x="223774" y="430275"/>
                  </a:lnTo>
                  <a:lnTo>
                    <a:pt x="256543" y="427180"/>
                  </a:lnTo>
                  <a:lnTo>
                    <a:pt x="285527" y="417893"/>
                  </a:lnTo>
                  <a:lnTo>
                    <a:pt x="310749" y="402415"/>
                  </a:lnTo>
                  <a:lnTo>
                    <a:pt x="332231" y="380745"/>
                  </a:lnTo>
                  <a:lnTo>
                    <a:pt x="372744" y="450976"/>
                  </a:lnTo>
                  <a:lnTo>
                    <a:pt x="342999" y="475740"/>
                  </a:lnTo>
                  <a:lnTo>
                    <a:pt x="307086" y="493442"/>
                  </a:lnTo>
                  <a:lnTo>
                    <a:pt x="264981" y="504072"/>
                  </a:lnTo>
                  <a:lnTo>
                    <a:pt x="216662" y="507618"/>
                  </a:lnTo>
                  <a:lnTo>
                    <a:pt x="168161" y="503382"/>
                  </a:lnTo>
                  <a:lnTo>
                    <a:pt x="125364" y="490680"/>
                  </a:lnTo>
                  <a:lnTo>
                    <a:pt x="88306" y="469524"/>
                  </a:lnTo>
                  <a:lnTo>
                    <a:pt x="57023" y="439927"/>
                  </a:lnTo>
                  <a:lnTo>
                    <a:pt x="32093" y="403040"/>
                  </a:lnTo>
                  <a:lnTo>
                    <a:pt x="14271" y="359997"/>
                  </a:lnTo>
                  <a:lnTo>
                    <a:pt x="3569" y="310786"/>
                  </a:lnTo>
                  <a:lnTo>
                    <a:pt x="0" y="255396"/>
                  </a:lnTo>
                  <a:lnTo>
                    <a:pt x="3950" y="203225"/>
                  </a:lnTo>
                  <a:lnTo>
                    <a:pt x="15795" y="155495"/>
                  </a:lnTo>
                  <a:lnTo>
                    <a:pt x="35522" y="112218"/>
                  </a:lnTo>
                  <a:lnTo>
                    <a:pt x="63118" y="73405"/>
                  </a:lnTo>
                  <a:lnTo>
                    <a:pt x="96934" y="41401"/>
                  </a:lnTo>
                  <a:lnTo>
                    <a:pt x="135143" y="18541"/>
                  </a:lnTo>
                  <a:lnTo>
                    <a:pt x="177758" y="4825"/>
                  </a:lnTo>
                  <a:lnTo>
                    <a:pt x="224789" y="253"/>
                  </a:lnTo>
                  <a:close/>
                </a:path>
                <a:path w="6263640" h="508000">
                  <a:moveTo>
                    <a:pt x="2061083" y="0"/>
                  </a:moveTo>
                  <a:lnTo>
                    <a:pt x="2110902" y="4095"/>
                  </a:lnTo>
                  <a:lnTo>
                    <a:pt x="2154459" y="16382"/>
                  </a:lnTo>
                  <a:lnTo>
                    <a:pt x="2191777" y="36861"/>
                  </a:lnTo>
                  <a:lnTo>
                    <a:pt x="2222880" y="65531"/>
                  </a:lnTo>
                  <a:lnTo>
                    <a:pt x="2247364" y="101683"/>
                  </a:lnTo>
                  <a:lnTo>
                    <a:pt x="2264822" y="144430"/>
                  </a:lnTo>
                  <a:lnTo>
                    <a:pt x="2275280" y="193798"/>
                  </a:lnTo>
                  <a:lnTo>
                    <a:pt x="2278761" y="249808"/>
                  </a:lnTo>
                  <a:lnTo>
                    <a:pt x="2275115" y="306004"/>
                  </a:lnTo>
                  <a:lnTo>
                    <a:pt x="2264171" y="356092"/>
                  </a:lnTo>
                  <a:lnTo>
                    <a:pt x="2245917" y="400059"/>
                  </a:lnTo>
                  <a:lnTo>
                    <a:pt x="2220341" y="437895"/>
                  </a:lnTo>
                  <a:lnTo>
                    <a:pt x="2188049" y="468399"/>
                  </a:lnTo>
                  <a:lnTo>
                    <a:pt x="2149649" y="490188"/>
                  </a:lnTo>
                  <a:lnTo>
                    <a:pt x="2105130" y="503261"/>
                  </a:lnTo>
                  <a:lnTo>
                    <a:pt x="2054478" y="507618"/>
                  </a:lnTo>
                  <a:lnTo>
                    <a:pt x="2007927" y="503308"/>
                  </a:lnTo>
                  <a:lnTo>
                    <a:pt x="1967150" y="490378"/>
                  </a:lnTo>
                  <a:lnTo>
                    <a:pt x="1932160" y="468828"/>
                  </a:lnTo>
                  <a:lnTo>
                    <a:pt x="1902967" y="438657"/>
                  </a:lnTo>
                  <a:lnTo>
                    <a:pt x="1879871" y="400988"/>
                  </a:lnTo>
                  <a:lnTo>
                    <a:pt x="1863359" y="356949"/>
                  </a:lnTo>
                  <a:lnTo>
                    <a:pt x="1853443" y="306552"/>
                  </a:lnTo>
                  <a:lnTo>
                    <a:pt x="1850136" y="249808"/>
                  </a:lnTo>
                  <a:lnTo>
                    <a:pt x="1853731" y="199372"/>
                  </a:lnTo>
                  <a:lnTo>
                    <a:pt x="1864518" y="153019"/>
                  </a:lnTo>
                  <a:lnTo>
                    <a:pt x="1882497" y="110738"/>
                  </a:lnTo>
                  <a:lnTo>
                    <a:pt x="1907666" y="72516"/>
                  </a:lnTo>
                  <a:lnTo>
                    <a:pt x="1938764" y="40772"/>
                  </a:lnTo>
                  <a:lnTo>
                    <a:pt x="1974707" y="18113"/>
                  </a:lnTo>
                  <a:lnTo>
                    <a:pt x="2015484" y="4526"/>
                  </a:lnTo>
                  <a:lnTo>
                    <a:pt x="2061083" y="0"/>
                  </a:lnTo>
                  <a:close/>
                </a:path>
                <a:path w="6263640" h="508000">
                  <a:moveTo>
                    <a:pt x="668147" y="0"/>
                  </a:moveTo>
                  <a:lnTo>
                    <a:pt x="717966" y="4095"/>
                  </a:lnTo>
                  <a:lnTo>
                    <a:pt x="761523" y="16382"/>
                  </a:lnTo>
                  <a:lnTo>
                    <a:pt x="798841" y="36861"/>
                  </a:lnTo>
                  <a:lnTo>
                    <a:pt x="829944" y="65531"/>
                  </a:lnTo>
                  <a:lnTo>
                    <a:pt x="854428" y="101683"/>
                  </a:lnTo>
                  <a:lnTo>
                    <a:pt x="871886" y="144430"/>
                  </a:lnTo>
                  <a:lnTo>
                    <a:pt x="882344" y="193798"/>
                  </a:lnTo>
                  <a:lnTo>
                    <a:pt x="885825" y="249808"/>
                  </a:lnTo>
                  <a:lnTo>
                    <a:pt x="882179" y="306004"/>
                  </a:lnTo>
                  <a:lnTo>
                    <a:pt x="871235" y="356092"/>
                  </a:lnTo>
                  <a:lnTo>
                    <a:pt x="852981" y="400059"/>
                  </a:lnTo>
                  <a:lnTo>
                    <a:pt x="827405" y="437895"/>
                  </a:lnTo>
                  <a:lnTo>
                    <a:pt x="795113" y="468399"/>
                  </a:lnTo>
                  <a:lnTo>
                    <a:pt x="756713" y="490188"/>
                  </a:lnTo>
                  <a:lnTo>
                    <a:pt x="712194" y="503261"/>
                  </a:lnTo>
                  <a:lnTo>
                    <a:pt x="661543" y="507618"/>
                  </a:lnTo>
                  <a:lnTo>
                    <a:pt x="614991" y="503308"/>
                  </a:lnTo>
                  <a:lnTo>
                    <a:pt x="574214" y="490378"/>
                  </a:lnTo>
                  <a:lnTo>
                    <a:pt x="539224" y="468828"/>
                  </a:lnTo>
                  <a:lnTo>
                    <a:pt x="510031" y="438657"/>
                  </a:lnTo>
                  <a:lnTo>
                    <a:pt x="486935" y="400988"/>
                  </a:lnTo>
                  <a:lnTo>
                    <a:pt x="470423" y="356949"/>
                  </a:lnTo>
                  <a:lnTo>
                    <a:pt x="460507" y="306552"/>
                  </a:lnTo>
                  <a:lnTo>
                    <a:pt x="457200" y="249808"/>
                  </a:lnTo>
                  <a:lnTo>
                    <a:pt x="460795" y="199372"/>
                  </a:lnTo>
                  <a:lnTo>
                    <a:pt x="471582" y="153019"/>
                  </a:lnTo>
                  <a:lnTo>
                    <a:pt x="489561" y="110738"/>
                  </a:lnTo>
                  <a:lnTo>
                    <a:pt x="514731" y="72516"/>
                  </a:lnTo>
                  <a:lnTo>
                    <a:pt x="545828" y="40772"/>
                  </a:lnTo>
                  <a:lnTo>
                    <a:pt x="581771" y="18113"/>
                  </a:lnTo>
                  <a:lnTo>
                    <a:pt x="622548" y="4526"/>
                  </a:lnTo>
                  <a:lnTo>
                    <a:pt x="668147" y="0"/>
                  </a:lnTo>
                  <a:close/>
                </a:path>
              </a:pathLst>
            </a:custGeom>
            <a:ln w="12192">
              <a:solidFill>
                <a:srgbClr val="F4F5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339" y="1568958"/>
            <a:ext cx="190648" cy="2202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019" y="1564386"/>
            <a:ext cx="7928597" cy="2872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339" y="1934717"/>
            <a:ext cx="190648" cy="2202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019" y="1930145"/>
            <a:ext cx="7579347" cy="2872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6252" y="2298954"/>
            <a:ext cx="2333142" cy="2842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469" y="2653029"/>
            <a:ext cx="206430" cy="1960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6252" y="2661666"/>
            <a:ext cx="7677048" cy="2872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469" y="3018789"/>
            <a:ext cx="206430" cy="1960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6252" y="3027426"/>
            <a:ext cx="6672732" cy="2872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3469" y="3384550"/>
            <a:ext cx="206430" cy="1960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4936" y="3393185"/>
            <a:ext cx="2842806" cy="2872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469" y="3750309"/>
            <a:ext cx="206430" cy="1960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6252" y="3758946"/>
            <a:ext cx="2640990" cy="22847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7339" y="4129278"/>
            <a:ext cx="190648" cy="22021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7324" y="4124705"/>
            <a:ext cx="8024431" cy="2872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7339" y="4860797"/>
            <a:ext cx="190648" cy="22021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6666" y="4493514"/>
            <a:ext cx="4042308" cy="28422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46252" y="4856226"/>
            <a:ext cx="7255509" cy="287655"/>
            <a:chOff x="446252" y="4856226"/>
            <a:chExt cx="7255509" cy="287655"/>
          </a:xfrm>
        </p:grpSpPr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6252" y="4856226"/>
              <a:ext cx="7168032" cy="2872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56448" y="4918583"/>
              <a:ext cx="44703" cy="16535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563600" y="5221985"/>
            <a:ext cx="3219450" cy="288925"/>
            <a:chOff x="563600" y="5221985"/>
            <a:chExt cx="3219450" cy="288925"/>
          </a:xfrm>
        </p:grpSpPr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3600" y="5221985"/>
              <a:ext cx="3131718" cy="2885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9321" y="5345419"/>
              <a:ext cx="63698" cy="26045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829303" y="5221985"/>
            <a:ext cx="1695704" cy="28854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641721" y="5221985"/>
            <a:ext cx="593851" cy="22771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7339" y="5592267"/>
            <a:ext cx="190648" cy="22026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37692" y="5587746"/>
            <a:ext cx="8076463" cy="2872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56666" y="6319329"/>
            <a:ext cx="2920898" cy="28723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45503" y="5953569"/>
            <a:ext cx="7309751" cy="28723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2107" y="80772"/>
            <a:ext cx="2121408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185928"/>
              <a:ext cx="9014460" cy="624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021" y="196850"/>
              <a:ext cx="8931084" cy="5392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785615" y="1010411"/>
            <a:ext cx="1420495" cy="622300"/>
            <a:chOff x="3785615" y="1010411"/>
            <a:chExt cx="1420495" cy="6223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5615" y="1010411"/>
              <a:ext cx="1420367" cy="6217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7271" y="1021460"/>
              <a:ext cx="1336548" cy="53593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81812" y="1831848"/>
            <a:ext cx="7710170" cy="624840"/>
            <a:chOff x="781812" y="1831848"/>
            <a:chExt cx="7710170" cy="62484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812" y="1831848"/>
              <a:ext cx="7709916" cy="624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4103" y="1842770"/>
              <a:ext cx="7625207" cy="5392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" y="3521964"/>
              <a:ext cx="4163567" cy="478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72" y="3560317"/>
              <a:ext cx="4087474" cy="40170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9435" y="4009644"/>
            <a:ext cx="3747770" cy="399415"/>
            <a:chOff x="59435" y="4009644"/>
            <a:chExt cx="3747770" cy="39941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5" y="4009644"/>
              <a:ext cx="3747516" cy="399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191" y="4047998"/>
              <a:ext cx="3670533" cy="32219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6388" y="4497323"/>
            <a:ext cx="4046220" cy="887094"/>
            <a:chOff x="56388" y="4497323"/>
            <a:chExt cx="4046220" cy="887094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88" y="4497323"/>
              <a:ext cx="4046220" cy="478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210" y="4535677"/>
              <a:ext cx="3969043" cy="401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36" y="4985003"/>
              <a:ext cx="3108960" cy="3992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991" y="5023357"/>
              <a:ext cx="3031796" cy="32219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9435" y="5472684"/>
            <a:ext cx="3011805" cy="478790"/>
            <a:chOff x="59435" y="5472684"/>
            <a:chExt cx="3011805" cy="47879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35" y="5472684"/>
              <a:ext cx="3011424" cy="4785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191" y="5511038"/>
              <a:ext cx="2934314" cy="401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80848"/>
            <a:ext cx="8983980" cy="6764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23189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latin typeface="Trebuchet MS"/>
                <a:cs typeface="Trebuchet MS"/>
              </a:rPr>
              <a:t>The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electronics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industry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covers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wide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range</a:t>
            </a:r>
            <a:r>
              <a:rPr sz="2600" spc="-4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products </a:t>
            </a:r>
            <a:r>
              <a:rPr sz="2600" dirty="0">
                <a:latin typeface="Trebuchet MS"/>
                <a:cs typeface="Trebuchet MS"/>
              </a:rPr>
              <a:t>from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transistor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sets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to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television,</a:t>
            </a:r>
            <a:r>
              <a:rPr sz="2600" spc="-6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telephones,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cellular </a:t>
            </a:r>
            <a:r>
              <a:rPr sz="2600" dirty="0">
                <a:latin typeface="Trebuchet MS"/>
                <a:cs typeface="Trebuchet MS"/>
              </a:rPr>
              <a:t>telecom,</a:t>
            </a:r>
            <a:r>
              <a:rPr sz="2600" spc="-7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pagers,</a:t>
            </a:r>
            <a:r>
              <a:rPr sz="2600" spc="-6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telephone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exchange,</a:t>
            </a:r>
            <a:r>
              <a:rPr sz="2600" spc="-7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radars,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computers </a:t>
            </a:r>
            <a:r>
              <a:rPr sz="2600" dirty="0">
                <a:latin typeface="Trebuchet MS"/>
                <a:cs typeface="Trebuchet MS"/>
              </a:rPr>
              <a:t>and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many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other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equipments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required</a:t>
            </a:r>
            <a:r>
              <a:rPr sz="2600" spc="-4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by</a:t>
            </a:r>
            <a:r>
              <a:rPr sz="2600" spc="-25" dirty="0">
                <a:latin typeface="Trebuchet MS"/>
                <a:cs typeface="Trebuchet MS"/>
              </a:rPr>
              <a:t> the </a:t>
            </a:r>
            <a:r>
              <a:rPr sz="2600" dirty="0">
                <a:latin typeface="Trebuchet MS"/>
                <a:cs typeface="Trebuchet MS"/>
              </a:rPr>
              <a:t>telecommunication</a:t>
            </a:r>
            <a:r>
              <a:rPr sz="2600" spc="-10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industry.</a:t>
            </a:r>
            <a:endParaRPr sz="2600">
              <a:latin typeface="Trebuchet MS"/>
              <a:cs typeface="Trebuchet MS"/>
            </a:endParaRPr>
          </a:p>
          <a:p>
            <a:pPr marL="355600" marR="80518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455930" algn="l"/>
              </a:tabLst>
            </a:pPr>
            <a:r>
              <a:rPr sz="26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Bangalore</a:t>
            </a:r>
            <a:r>
              <a:rPr sz="2600" b="1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has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emerged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the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electronic</a:t>
            </a:r>
            <a:r>
              <a:rPr sz="2600" b="1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capital</a:t>
            </a:r>
            <a:r>
              <a:rPr sz="2600" b="1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FF0000"/>
                </a:solidFill>
                <a:latin typeface="Trebuchet MS"/>
                <a:cs typeface="Trebuchet MS"/>
              </a:rPr>
              <a:t>of </a:t>
            </a:r>
            <a:r>
              <a:rPr sz="2600" b="1" spc="-10" dirty="0">
                <a:solidFill>
                  <a:srgbClr val="FF0000"/>
                </a:solidFill>
                <a:latin typeface="Trebuchet MS"/>
                <a:cs typeface="Trebuchet MS"/>
              </a:rPr>
              <a:t>India</a:t>
            </a:r>
            <a:r>
              <a:rPr sz="2600" spc="-10" dirty="0">
                <a:latin typeface="Trebuchet MS"/>
                <a:cs typeface="Trebuchet MS"/>
              </a:rPr>
              <a:t>.</a:t>
            </a:r>
            <a:endParaRPr sz="26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latin typeface="Trebuchet MS"/>
                <a:cs typeface="Trebuchet MS"/>
              </a:rPr>
              <a:t>Other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important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centres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for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electronic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goods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are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Mumbai, </a:t>
            </a:r>
            <a:r>
              <a:rPr sz="2600" dirty="0">
                <a:latin typeface="Trebuchet MS"/>
                <a:cs typeface="Trebuchet MS"/>
              </a:rPr>
              <a:t>Delhi,</a:t>
            </a:r>
            <a:r>
              <a:rPr sz="2600" spc="-7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Hyderabad,</a:t>
            </a:r>
            <a:r>
              <a:rPr sz="2600" spc="-8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Pune,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Chennai,</a:t>
            </a:r>
            <a:r>
              <a:rPr sz="2600" spc="-6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Kolkata,</a:t>
            </a:r>
            <a:r>
              <a:rPr sz="2600" spc="-7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Lucknow</a:t>
            </a:r>
            <a:r>
              <a:rPr sz="2600" spc="-90" dirty="0">
                <a:latin typeface="Trebuchet MS"/>
                <a:cs typeface="Trebuchet MS"/>
              </a:rPr>
              <a:t> </a:t>
            </a:r>
            <a:r>
              <a:rPr sz="2600" spc="-25" dirty="0">
                <a:latin typeface="Trebuchet MS"/>
                <a:cs typeface="Trebuchet MS"/>
              </a:rPr>
              <a:t>and </a:t>
            </a:r>
            <a:r>
              <a:rPr sz="2600" spc="-10" dirty="0">
                <a:latin typeface="Trebuchet MS"/>
                <a:cs typeface="Trebuchet MS"/>
              </a:rPr>
              <a:t>Coimbatore.</a:t>
            </a:r>
            <a:endParaRPr sz="2600">
              <a:latin typeface="Trebuchet MS"/>
              <a:cs typeface="Trebuchet MS"/>
            </a:endParaRPr>
          </a:p>
          <a:p>
            <a:pPr marL="355600" marR="262255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  <a:tab pos="455930" algn="l"/>
              </a:tabLst>
            </a:pPr>
            <a:r>
              <a:rPr sz="2600" dirty="0">
                <a:latin typeface="Times New Roman"/>
                <a:cs typeface="Times New Roman"/>
              </a:rPr>
              <a:t>	</a:t>
            </a:r>
            <a:r>
              <a:rPr sz="2600" dirty="0">
                <a:latin typeface="Trebuchet MS"/>
                <a:cs typeface="Trebuchet MS"/>
              </a:rPr>
              <a:t>By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2010-</a:t>
            </a:r>
            <a:r>
              <a:rPr sz="2600" dirty="0">
                <a:latin typeface="Trebuchet MS"/>
                <a:cs typeface="Trebuchet MS"/>
              </a:rPr>
              <a:t>11</a:t>
            </a:r>
            <a:r>
              <a:rPr sz="2600" spc="-7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(STPI)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Software</a:t>
            </a:r>
            <a:r>
              <a:rPr sz="2600" b="1" spc="-10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spc="-20" dirty="0">
                <a:solidFill>
                  <a:srgbClr val="FF0000"/>
                </a:solidFill>
                <a:latin typeface="Trebuchet MS"/>
                <a:cs typeface="Trebuchet MS"/>
              </a:rPr>
              <a:t>Technology</a:t>
            </a:r>
            <a:r>
              <a:rPr sz="2600" b="1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Parks</a:t>
            </a:r>
            <a:r>
              <a:rPr sz="2600" b="1" spc="-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-4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India </a:t>
            </a:r>
            <a:r>
              <a:rPr sz="2600" dirty="0">
                <a:latin typeface="Trebuchet MS"/>
                <a:cs typeface="Trebuchet MS"/>
              </a:rPr>
              <a:t>have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come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up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across</a:t>
            </a:r>
            <a:r>
              <a:rPr sz="2600" spc="-2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46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locations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at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different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centres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25" dirty="0">
                <a:latin typeface="Trebuchet MS"/>
                <a:cs typeface="Trebuchet MS"/>
              </a:rPr>
              <a:t>of </a:t>
            </a:r>
            <a:r>
              <a:rPr sz="2600" spc="-10" dirty="0">
                <a:latin typeface="Trebuchet MS"/>
                <a:cs typeface="Trebuchet MS"/>
              </a:rPr>
              <a:t>India.</a:t>
            </a:r>
            <a:endParaRPr sz="2600">
              <a:latin typeface="Trebuchet MS"/>
              <a:cs typeface="Trebuchet MS"/>
            </a:endParaRPr>
          </a:p>
          <a:p>
            <a:pPr marL="355600" marR="27813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437515" algn="l"/>
              </a:tabLst>
            </a:pPr>
            <a:r>
              <a:rPr sz="2600" dirty="0">
                <a:latin typeface="Times New Roman"/>
                <a:cs typeface="Times New Roman"/>
              </a:rPr>
              <a:t>	</a:t>
            </a:r>
            <a:r>
              <a:rPr sz="2600" dirty="0">
                <a:latin typeface="Trebuchet MS"/>
                <a:cs typeface="Trebuchet MS"/>
              </a:rPr>
              <a:t>A</a:t>
            </a:r>
            <a:r>
              <a:rPr sz="2600" spc="-165" dirty="0"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major</a:t>
            </a:r>
            <a:r>
              <a:rPr sz="2600" b="1" spc="-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impact</a:t>
            </a:r>
            <a:r>
              <a:rPr sz="2600" b="1" spc="-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2600" b="1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this</a:t>
            </a:r>
            <a:r>
              <a:rPr sz="2600" b="1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industry</a:t>
            </a:r>
            <a:r>
              <a:rPr sz="2600" b="1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has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been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spc="-25" dirty="0">
                <a:latin typeface="Trebuchet MS"/>
                <a:cs typeface="Trebuchet MS"/>
              </a:rPr>
              <a:t>on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employment</a:t>
            </a:r>
            <a:r>
              <a:rPr sz="2600" b="1" spc="-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rebuchet MS"/>
                <a:cs typeface="Trebuchet MS"/>
              </a:rPr>
              <a:t>generation</a:t>
            </a:r>
            <a:r>
              <a:rPr sz="2600" dirty="0">
                <a:latin typeface="Trebuchet MS"/>
                <a:cs typeface="Trebuchet MS"/>
              </a:rPr>
              <a:t>.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It</a:t>
            </a:r>
            <a:r>
              <a:rPr sz="2600" spc="-4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is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encouraging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to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know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spc="-20" dirty="0">
                <a:latin typeface="Trebuchet MS"/>
                <a:cs typeface="Trebuchet MS"/>
              </a:rPr>
              <a:t>that </a:t>
            </a:r>
            <a:r>
              <a:rPr sz="2600" dirty="0">
                <a:latin typeface="Trebuchet MS"/>
                <a:cs typeface="Trebuchet MS"/>
              </a:rPr>
              <a:t>30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per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cent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the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people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employed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in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this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sector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25" dirty="0">
                <a:latin typeface="Trebuchet MS"/>
                <a:cs typeface="Trebuchet MS"/>
              </a:rPr>
              <a:t>are </a:t>
            </a:r>
            <a:r>
              <a:rPr sz="2600" spc="-10" dirty="0">
                <a:latin typeface="Trebuchet MS"/>
                <a:cs typeface="Trebuchet MS"/>
              </a:rPr>
              <a:t>women.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8" cy="358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6451"/>
              <a:ext cx="9144000" cy="32415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5755" y="228600"/>
            <a:ext cx="6619240" cy="769620"/>
            <a:chOff x="1095755" y="228600"/>
            <a:chExt cx="661924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755" y="228600"/>
              <a:ext cx="6618732" cy="7696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039" y="254761"/>
              <a:ext cx="6500520" cy="6530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174" y="238125"/>
              <a:ext cx="6532387" cy="68567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947672" y="1051560"/>
            <a:ext cx="2278380" cy="635635"/>
            <a:chOff x="1947672" y="1051560"/>
            <a:chExt cx="2278380" cy="63563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7672" y="1051560"/>
              <a:ext cx="2278379" cy="6355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0725" y="1061085"/>
              <a:ext cx="2192861" cy="55181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357115" y="1051560"/>
            <a:ext cx="2729865" cy="769620"/>
            <a:chOff x="4357115" y="1051560"/>
            <a:chExt cx="2729865" cy="7696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7115" y="1051560"/>
              <a:ext cx="2729484" cy="7696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00041" y="1061085"/>
              <a:ext cx="2644266" cy="6858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66" y="1808734"/>
            <a:ext cx="8735695" cy="386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0370" indent="-409575">
              <a:lnSpc>
                <a:spcPct val="100000"/>
              </a:lnSpc>
              <a:spcBef>
                <a:spcPts val="100"/>
              </a:spcBef>
              <a:buSzPct val="97222"/>
              <a:buAutoNum type="alphaLcParenR"/>
              <a:tabLst>
                <a:tab pos="420370" algn="l"/>
              </a:tabLst>
            </a:pPr>
            <a:r>
              <a:rPr sz="3600" dirty="0">
                <a:latin typeface="Trebuchet MS"/>
                <a:cs typeface="Trebuchet MS"/>
              </a:rPr>
              <a:t>scarcity</a:t>
            </a:r>
            <a:r>
              <a:rPr sz="3600" spc="-7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of</a:t>
            </a:r>
            <a:r>
              <a:rPr sz="3600" spc="-4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good</a:t>
            </a:r>
            <a:r>
              <a:rPr sz="3600" spc="-5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quality</a:t>
            </a:r>
            <a:r>
              <a:rPr sz="3600" spc="-5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cotton</a:t>
            </a:r>
            <a:endParaRPr sz="3600">
              <a:latin typeface="Trebuchet MS"/>
              <a:cs typeface="Trebuchet MS"/>
            </a:endParaRPr>
          </a:p>
          <a:p>
            <a:pPr marL="355600" marR="1318895" indent="-345440">
              <a:lnSpc>
                <a:spcPct val="100000"/>
              </a:lnSpc>
              <a:buSzPct val="97222"/>
              <a:buAutoNum type="alphaLcParenR"/>
              <a:tabLst>
                <a:tab pos="355600" algn="l"/>
                <a:tab pos="433705" algn="l"/>
              </a:tabLst>
            </a:pPr>
            <a:r>
              <a:rPr sz="3600" dirty="0">
                <a:latin typeface="Trebuchet MS"/>
                <a:cs typeface="Trebuchet MS"/>
              </a:rPr>
              <a:t>	main</a:t>
            </a:r>
            <a:r>
              <a:rPr sz="3600" spc="-7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cotton</a:t>
            </a:r>
            <a:r>
              <a:rPr sz="3600" spc="-6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growing</a:t>
            </a:r>
            <a:r>
              <a:rPr sz="3600" spc="-4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area</a:t>
            </a:r>
            <a:r>
              <a:rPr sz="3600" spc="-6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went</a:t>
            </a:r>
            <a:r>
              <a:rPr sz="3600" spc="-65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to </a:t>
            </a:r>
            <a:r>
              <a:rPr sz="3600" spc="-10" dirty="0">
                <a:latin typeface="Trebuchet MS"/>
                <a:cs typeface="Trebuchet MS"/>
              </a:rPr>
              <a:t>Pakistan</a:t>
            </a:r>
            <a:endParaRPr sz="3600">
              <a:latin typeface="Trebuchet MS"/>
              <a:cs typeface="Trebuchet MS"/>
            </a:endParaRPr>
          </a:p>
          <a:p>
            <a:pPr marL="406400" indent="-396875">
              <a:lnSpc>
                <a:spcPct val="100000"/>
              </a:lnSpc>
              <a:buSzPct val="97222"/>
              <a:buAutoNum type="alphaLcParenR"/>
              <a:tabLst>
                <a:tab pos="406400" algn="l"/>
              </a:tabLst>
            </a:pPr>
            <a:r>
              <a:rPr sz="3600" dirty="0">
                <a:latin typeface="Trebuchet MS"/>
                <a:cs typeface="Trebuchet MS"/>
              </a:rPr>
              <a:t>old</a:t>
            </a:r>
            <a:r>
              <a:rPr sz="3600" spc="-6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machinery</a:t>
            </a:r>
            <a:endParaRPr sz="3600">
              <a:latin typeface="Trebuchet MS"/>
              <a:cs typeface="Trebuchet MS"/>
            </a:endParaRPr>
          </a:p>
          <a:p>
            <a:pPr marL="433705" indent="-423545">
              <a:lnSpc>
                <a:spcPct val="100000"/>
              </a:lnSpc>
              <a:buSzPct val="97222"/>
              <a:buAutoNum type="alphaLcParenR"/>
              <a:tabLst>
                <a:tab pos="433705" algn="l"/>
              </a:tabLst>
            </a:pPr>
            <a:r>
              <a:rPr sz="3600" dirty="0">
                <a:latin typeface="Trebuchet MS"/>
                <a:cs typeface="Trebuchet MS"/>
              </a:rPr>
              <a:t>erratic</a:t>
            </a:r>
            <a:r>
              <a:rPr sz="3600" spc="-3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power</a:t>
            </a:r>
            <a:r>
              <a:rPr sz="3600" spc="-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supply</a:t>
            </a:r>
            <a:endParaRPr sz="3600">
              <a:latin typeface="Trebuchet MS"/>
              <a:cs typeface="Trebuchet MS"/>
            </a:endParaRPr>
          </a:p>
          <a:p>
            <a:pPr marL="429895" indent="-419100">
              <a:lnSpc>
                <a:spcPct val="100000"/>
              </a:lnSpc>
              <a:spcBef>
                <a:spcPts val="5"/>
              </a:spcBef>
              <a:buSzPct val="97222"/>
              <a:buAutoNum type="alphaLcParenR"/>
              <a:tabLst>
                <a:tab pos="429895" algn="l"/>
              </a:tabLst>
            </a:pPr>
            <a:r>
              <a:rPr sz="3600" dirty="0">
                <a:latin typeface="Trebuchet MS"/>
                <a:cs typeface="Trebuchet MS"/>
              </a:rPr>
              <a:t>low</a:t>
            </a:r>
            <a:r>
              <a:rPr sz="3600" spc="-1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output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of</a:t>
            </a:r>
            <a:r>
              <a:rPr sz="3600" spc="-3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labour</a:t>
            </a:r>
            <a:endParaRPr sz="3600">
              <a:latin typeface="Trebuchet MS"/>
              <a:cs typeface="Trebuchet MS"/>
            </a:endParaRPr>
          </a:p>
          <a:p>
            <a:pPr marL="354330" indent="-341630">
              <a:lnSpc>
                <a:spcPct val="100000"/>
              </a:lnSpc>
              <a:buSzPct val="97222"/>
              <a:buAutoNum type="alphaLcParenR"/>
              <a:tabLst>
                <a:tab pos="354330" algn="l"/>
              </a:tabLst>
            </a:pPr>
            <a:r>
              <a:rPr sz="3600" dirty="0">
                <a:latin typeface="Trebuchet MS"/>
                <a:cs typeface="Trebuchet MS"/>
              </a:rPr>
              <a:t>tough</a:t>
            </a:r>
            <a:r>
              <a:rPr sz="3600" spc="-6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competition</a:t>
            </a:r>
            <a:r>
              <a:rPr sz="3600" spc="-8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from</a:t>
            </a:r>
            <a:r>
              <a:rPr sz="3600" spc="-7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synthetic</a:t>
            </a:r>
            <a:r>
              <a:rPr sz="3600" spc="-5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fibres.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8148" y="256031"/>
            <a:ext cx="4090415" cy="5212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066800"/>
            <a:ext cx="9144000" cy="5791200"/>
            <a:chOff x="0" y="1066800"/>
            <a:chExt cx="9144000" cy="5791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36618"/>
              <a:ext cx="9144000" cy="34213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66800"/>
              <a:ext cx="2971800" cy="2438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8167" y="1066800"/>
              <a:ext cx="2209800" cy="2369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7967" y="1086611"/>
              <a:ext cx="4066031" cy="2324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293" y="362938"/>
            <a:ext cx="102643" cy="1026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887" y="280670"/>
            <a:ext cx="8263547" cy="3346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4931" y="707390"/>
            <a:ext cx="5695988" cy="3346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8014" y="732027"/>
            <a:ext cx="1240409" cy="3100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293" y="1216378"/>
            <a:ext cx="102643" cy="1026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7817" y="1140078"/>
            <a:ext cx="674903" cy="2593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3319" y="1134110"/>
            <a:ext cx="7420775" cy="3346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5293" y="1643098"/>
            <a:ext cx="102643" cy="1026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0304" y="1560830"/>
            <a:ext cx="6693916" cy="33464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5293" y="2069818"/>
            <a:ext cx="102643" cy="1026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27569" y="1585467"/>
            <a:ext cx="585088" cy="24066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5274" y="1995423"/>
            <a:ext cx="714209" cy="25742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38224" y="1987550"/>
            <a:ext cx="7668031" cy="33464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4055" y="2422144"/>
            <a:ext cx="753529" cy="25742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91082" y="2414270"/>
            <a:ext cx="2544445" cy="3346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0949" y="2830957"/>
            <a:ext cx="240487" cy="22834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75932" y="2840989"/>
            <a:ext cx="5986462" cy="33464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0949" y="3257677"/>
            <a:ext cx="240487" cy="22834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67227" y="3292347"/>
            <a:ext cx="1447673" cy="31000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2064" y="3273678"/>
            <a:ext cx="2881083" cy="328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30949" y="3684396"/>
            <a:ext cx="240487" cy="22834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2064" y="3767201"/>
            <a:ext cx="158826" cy="19253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56196" y="3694429"/>
            <a:ext cx="8183587" cy="33464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61886" y="4121150"/>
            <a:ext cx="7317752" cy="26530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922386" y="4121150"/>
            <a:ext cx="714121" cy="26530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30949" y="4537836"/>
            <a:ext cx="240487" cy="22834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62064" y="4547870"/>
            <a:ext cx="1467319" cy="26530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051050" y="4547870"/>
            <a:ext cx="3947033" cy="33464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113017" y="4553839"/>
            <a:ext cx="642492" cy="32867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0949" y="4964557"/>
            <a:ext cx="240487" cy="22834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59460" y="4974590"/>
            <a:ext cx="922172" cy="33464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530350" y="4974590"/>
            <a:ext cx="7194550" cy="33464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59460" y="5401309"/>
            <a:ext cx="5439054" cy="32481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30949" y="5818035"/>
            <a:ext cx="240487" cy="22834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74205" y="5828093"/>
            <a:ext cx="1141869" cy="26527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752854" y="5828093"/>
            <a:ext cx="6552438" cy="33463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62064" y="6254813"/>
            <a:ext cx="8461590" cy="3346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2897" y="95199"/>
            <a:ext cx="8596630" cy="6610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3655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Challenges</a:t>
            </a:r>
            <a:r>
              <a:rPr sz="36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faced</a:t>
            </a:r>
            <a:r>
              <a:rPr sz="36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by</a:t>
            </a:r>
            <a:r>
              <a:rPr sz="3600" spc="-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36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industry</a:t>
            </a:r>
            <a:r>
              <a:rPr sz="3600" spc="-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is</a:t>
            </a:r>
            <a:r>
              <a:rPr sz="3600" spc="-1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stiff </a:t>
            </a:r>
            <a:r>
              <a:rPr sz="3600" dirty="0">
                <a:latin typeface="Trebuchet MS"/>
                <a:cs typeface="Trebuchet MS"/>
              </a:rPr>
              <a:t>competition</a:t>
            </a:r>
            <a:r>
              <a:rPr sz="3600" spc="-7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in</a:t>
            </a:r>
            <a:r>
              <a:rPr sz="3600" spc="-5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the</a:t>
            </a:r>
            <a:r>
              <a:rPr sz="3600" spc="-5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international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market </a:t>
            </a:r>
            <a:r>
              <a:rPr sz="3600" dirty="0">
                <a:latin typeface="Trebuchet MS"/>
                <a:cs typeface="Trebuchet MS"/>
              </a:rPr>
              <a:t>from</a:t>
            </a:r>
            <a:r>
              <a:rPr sz="3600" spc="-5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synthetic</a:t>
            </a:r>
            <a:r>
              <a:rPr sz="3600" spc="-4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substitutes</a:t>
            </a:r>
            <a:r>
              <a:rPr sz="3600" spc="-4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and</a:t>
            </a:r>
            <a:r>
              <a:rPr sz="3600" spc="-55" dirty="0">
                <a:latin typeface="Trebuchet MS"/>
                <a:cs typeface="Trebuchet MS"/>
              </a:rPr>
              <a:t> </a:t>
            </a:r>
            <a:r>
              <a:rPr sz="3600" spc="-20" dirty="0">
                <a:latin typeface="Trebuchet MS"/>
                <a:cs typeface="Trebuchet MS"/>
              </a:rPr>
              <a:t>from </a:t>
            </a:r>
            <a:r>
              <a:rPr sz="3600" dirty="0">
                <a:latin typeface="Trebuchet MS"/>
                <a:cs typeface="Trebuchet MS"/>
              </a:rPr>
              <a:t>other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competitors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like</a:t>
            </a:r>
            <a:r>
              <a:rPr sz="3600" spc="-45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Bangladesh, </a:t>
            </a:r>
            <a:r>
              <a:rPr sz="3600" dirty="0">
                <a:latin typeface="Trebuchet MS"/>
                <a:cs typeface="Trebuchet MS"/>
              </a:rPr>
              <a:t>Brazil,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Philippines,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Egypt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and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Thailand.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5"/>
              </a:spcBef>
              <a:buFont typeface="Wingdings"/>
              <a:buChar char=""/>
            </a:pPr>
            <a:endParaRPr sz="36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946525" algn="l"/>
              </a:tabLst>
            </a:pPr>
            <a:r>
              <a:rPr sz="3600" dirty="0">
                <a:latin typeface="Trebuchet MS"/>
                <a:cs typeface="Trebuchet MS"/>
              </a:rPr>
              <a:t>In</a:t>
            </a:r>
            <a:r>
              <a:rPr sz="3600" spc="-10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2005,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National</a:t>
            </a:r>
            <a:r>
              <a:rPr sz="3600" spc="-11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Jute</a:t>
            </a:r>
            <a:r>
              <a:rPr sz="3600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FF0000"/>
                </a:solidFill>
                <a:latin typeface="Trebuchet MS"/>
                <a:cs typeface="Trebuchet MS"/>
              </a:rPr>
              <a:t>Policy</a:t>
            </a:r>
            <a:r>
              <a:rPr sz="36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was </a:t>
            </a:r>
            <a:r>
              <a:rPr sz="3600" dirty="0">
                <a:latin typeface="Trebuchet MS"/>
                <a:cs typeface="Trebuchet MS"/>
              </a:rPr>
              <a:t>formulated</a:t>
            </a:r>
            <a:r>
              <a:rPr sz="3600" spc="-70" dirty="0">
                <a:latin typeface="Trebuchet MS"/>
                <a:cs typeface="Trebuchet MS"/>
              </a:rPr>
              <a:t> </a:t>
            </a:r>
            <a:r>
              <a:rPr sz="3600" spc="-20" dirty="0">
                <a:latin typeface="Trebuchet MS"/>
                <a:cs typeface="Trebuchet MS"/>
              </a:rPr>
              <a:t>with</a:t>
            </a:r>
            <a:r>
              <a:rPr sz="3600" dirty="0">
                <a:latin typeface="Trebuchet MS"/>
                <a:cs typeface="Trebuchet MS"/>
              </a:rPr>
              <a:t>	the</a:t>
            </a:r>
            <a:r>
              <a:rPr sz="3600" spc="-7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objective</a:t>
            </a:r>
            <a:r>
              <a:rPr sz="3600" spc="-80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of </a:t>
            </a:r>
            <a:r>
              <a:rPr sz="3600" dirty="0">
                <a:latin typeface="Trebuchet MS"/>
                <a:cs typeface="Trebuchet MS"/>
              </a:rPr>
              <a:t>increasing</a:t>
            </a:r>
            <a:r>
              <a:rPr sz="3600" spc="-145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productivity,</a:t>
            </a:r>
            <a:r>
              <a:rPr sz="3600" spc="-15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improving </a:t>
            </a:r>
            <a:r>
              <a:rPr sz="3600" spc="-35" dirty="0">
                <a:latin typeface="Trebuchet MS"/>
                <a:cs typeface="Trebuchet MS"/>
              </a:rPr>
              <a:t>quality,</a:t>
            </a:r>
            <a:r>
              <a:rPr sz="3600" spc="-7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ensuring</a:t>
            </a:r>
            <a:r>
              <a:rPr sz="3600" spc="-9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good</a:t>
            </a:r>
            <a:r>
              <a:rPr sz="3600" spc="-5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prices</a:t>
            </a:r>
            <a:r>
              <a:rPr sz="3600" spc="-8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to</a:t>
            </a:r>
            <a:r>
              <a:rPr sz="3600" spc="-6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the</a:t>
            </a:r>
            <a:r>
              <a:rPr sz="3600" spc="-75" dirty="0">
                <a:latin typeface="Trebuchet MS"/>
                <a:cs typeface="Trebuchet MS"/>
              </a:rPr>
              <a:t> </a:t>
            </a:r>
            <a:r>
              <a:rPr sz="3600" spc="-20" dirty="0">
                <a:latin typeface="Trebuchet MS"/>
                <a:cs typeface="Trebuchet MS"/>
              </a:rPr>
              <a:t>jute </a:t>
            </a:r>
            <a:r>
              <a:rPr sz="3600" dirty="0">
                <a:latin typeface="Trebuchet MS"/>
                <a:cs typeface="Trebuchet MS"/>
              </a:rPr>
              <a:t>farmers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and</a:t>
            </a:r>
            <a:r>
              <a:rPr sz="3600" spc="-2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enhancing</a:t>
            </a:r>
            <a:r>
              <a:rPr sz="3600" spc="-5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the</a:t>
            </a:r>
            <a:r>
              <a:rPr sz="3600" spc="-2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yield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spc="-25" dirty="0">
                <a:latin typeface="Trebuchet MS"/>
                <a:cs typeface="Trebuchet MS"/>
              </a:rPr>
              <a:t>per </a:t>
            </a:r>
            <a:r>
              <a:rPr sz="3600" spc="-10" dirty="0">
                <a:latin typeface="Trebuchet MS"/>
                <a:cs typeface="Trebuchet MS"/>
              </a:rPr>
              <a:t>hectare.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5207" y="350520"/>
            <a:ext cx="4561332" cy="6553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75944"/>
            <a:ext cx="4315968" cy="26578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3420" y="1103375"/>
            <a:ext cx="4613148" cy="2630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803903"/>
            <a:ext cx="4315968" cy="30297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420" y="3803903"/>
            <a:ext cx="4640580" cy="30297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497</Words>
  <Application>Microsoft Office PowerPoint</Application>
  <PresentationFormat>On-screen Show (4:3)</PresentationFormat>
  <Paragraphs>55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Organic chemicals include petrochemicals, which are used for manufacturing of synthetic fibres, synthetic rubber, plastics, dye-stuffs, drugs and pharmaceuticals. Organic chemical plants are located near oil refineries or petrochemical plants.</vt:lpstr>
      <vt:lpstr>Inorganic chemicals </vt:lpstr>
      <vt:lpstr>Slide 22</vt:lpstr>
      <vt:lpstr>Slide 23</vt:lpstr>
      <vt:lpstr>Distribution: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sns</cp:lastModifiedBy>
  <cp:revision>1</cp:revision>
  <dcterms:created xsi:type="dcterms:W3CDTF">2023-10-12T10:58:09Z</dcterms:created>
  <dcterms:modified xsi:type="dcterms:W3CDTF">2023-10-12T11:05:16Z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2023-10-12T00:00:00Z</vt:filetime>
  </property>
  <property fmtid="{D5CDD505-2E9C-101B-9397-08002B2CF9AE}" pid="5" name="Producer">
    <vt:lpwstr>Microsoft® PowerPoint® 2013</vt:lpwstr>
  </property>
</Properties>
</file>